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verage-regular.fntdata"/><Relationship Id="rId14" Type="http://schemas.openxmlformats.org/officeDocument/2006/relationships/slide" Target="slides/slide10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aapos.org/terms/conditions/12" TargetMode="External"/><Relationship Id="rId4" Type="http://schemas.openxmlformats.org/officeDocument/2006/relationships/hyperlink" Target="http://umm.edu/health/medical/ency/articles/albinis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Relationship Id="rId4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ALBINISM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Brandon Hall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1st &amp; 2nd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AP Biology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CITATIONS: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758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</a:pPr>
            <a:r>
              <a:rPr lang="en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American Association for Pediatric Ophthalmology and Strabismus. (n.d.). Retrieved November 15, 2016, from </a:t>
            </a:r>
            <a:r>
              <a:rPr lang="en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https://www.aapos.org/terms/conditions/12</a:t>
            </a:r>
          </a:p>
          <a:p>
            <a:pPr indent="-304800" lvl="0" marL="457200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</a:pPr>
            <a:r>
              <a:rPr lang="en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Albinism. (n.d.). Retrieved November 15, 2016, from </a:t>
            </a:r>
            <a:r>
              <a:rPr lang="en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http://umm.edu/health/medical/ency/articles/albinism</a:t>
            </a:r>
          </a:p>
          <a:p>
            <a:pPr indent="-304800" lvl="0" marL="457200">
              <a:spcBef>
                <a:spcPts val="0"/>
              </a:spcBef>
              <a:buClr>
                <a:srgbClr val="333333"/>
              </a:buClr>
              <a:buSzPct val="100000"/>
              <a:buFont typeface="Arial"/>
            </a:pPr>
            <a:r>
              <a:rPr lang="en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Albinism. (n.d.). Retrieved November 15, 2016, from http://www.mayoclinic.org/diseases-conditions/albinism/basics/tests-diagnosis/CON-20029935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INTRO: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First Discovered in 1908 by Sir Archibald Garrod.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Albinism doesn’t affect one population more than another and is gender neutral.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It is a fairly rare disease and occurs 1 in every 17,000 people.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2825" y="2665225"/>
            <a:ext cx="2038350" cy="223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DESCRIPTION: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758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Albinism occurs because of a process called hypopigmentation.</a:t>
            </a:r>
          </a:p>
          <a:p>
            <a:pPr indent="-330200" lvl="1" marL="914400" rtl="0">
              <a:spcBef>
                <a:spcPts val="0"/>
              </a:spcBef>
              <a:buClr>
                <a:srgbClr val="B7B7B7"/>
              </a:buClr>
              <a:buSzPct val="100000"/>
              <a:buChar char="➢"/>
            </a:pPr>
            <a:r>
              <a:rPr lang="en" sz="1600">
                <a:solidFill>
                  <a:srgbClr val="B7B7B7"/>
                </a:solidFill>
              </a:rPr>
              <a:t>The </a:t>
            </a:r>
            <a:r>
              <a:rPr i="1" lang="en" sz="1600">
                <a:solidFill>
                  <a:srgbClr val="B7B7B7"/>
                </a:solidFill>
              </a:rPr>
              <a:t>TYR</a:t>
            </a:r>
            <a:r>
              <a:rPr lang="en" sz="1600">
                <a:solidFill>
                  <a:srgbClr val="B7B7B7"/>
                </a:solidFill>
              </a:rPr>
              <a:t> gene provides instructions for making an enzyme called tyrosinase. This enzyme is located in melanocytes, which are specialized cells that produce a pigment called melanin.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There are two types of Albinism:</a:t>
            </a:r>
          </a:p>
          <a:p>
            <a:pPr indent="-330200" lvl="1" marL="914400" rtl="0">
              <a:spcBef>
                <a:spcPts val="0"/>
              </a:spcBef>
              <a:buSzPct val="100000"/>
              <a:buChar char="➢"/>
            </a:pPr>
            <a:r>
              <a:rPr lang="en" sz="1600"/>
              <a:t>Oculocutaneous Albinism (OCA)</a:t>
            </a:r>
          </a:p>
          <a:p>
            <a:pPr indent="-330200" lvl="1" marL="914400" rtl="0">
              <a:spcBef>
                <a:spcPts val="0"/>
              </a:spcBef>
              <a:buSzPct val="100000"/>
              <a:buChar char="➢"/>
            </a:pPr>
            <a:r>
              <a:rPr lang="en" sz="1600"/>
              <a:t>Ocular Albinism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DESCRIPTION: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Some signs that show that somebody has albinism are:</a:t>
            </a:r>
          </a:p>
          <a:p>
            <a:pPr indent="-330200" lvl="1" marL="91440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Char char="➢"/>
            </a:pPr>
            <a:r>
              <a:rPr b="1" lang="en" sz="1600">
                <a:solidFill>
                  <a:srgbClr val="B7B7B7"/>
                </a:solidFill>
              </a:rPr>
              <a:t>Visual: </a:t>
            </a:r>
            <a:r>
              <a:rPr lang="en" sz="1600">
                <a:solidFill>
                  <a:srgbClr val="B7B7B7"/>
                </a:solidFill>
              </a:rPr>
              <a:t>astigmatism, blurred vision, or sensitivity to light</a:t>
            </a:r>
          </a:p>
          <a:p>
            <a:pPr indent="-330200" lvl="1" marL="91440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Char char="➢"/>
            </a:pPr>
            <a:r>
              <a:rPr b="1" lang="en" sz="1600">
                <a:solidFill>
                  <a:srgbClr val="B7B7B7"/>
                </a:solidFill>
              </a:rPr>
              <a:t>Eyes: </a:t>
            </a:r>
            <a:r>
              <a:rPr lang="en" sz="1600">
                <a:solidFill>
                  <a:srgbClr val="B7B7B7"/>
                </a:solidFill>
              </a:rPr>
              <a:t>lazy eye, underdeveloped optic nerve, or rapid involuntary movement</a:t>
            </a:r>
          </a:p>
          <a:p>
            <a:pPr indent="-330200" lvl="1" marL="91440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Char char="➢"/>
            </a:pPr>
            <a:r>
              <a:rPr b="1" lang="en" sz="1600">
                <a:solidFill>
                  <a:srgbClr val="B7B7B7"/>
                </a:solidFill>
              </a:rPr>
              <a:t>Skin: </a:t>
            </a:r>
            <a:r>
              <a:rPr lang="en" sz="1600">
                <a:solidFill>
                  <a:srgbClr val="B7B7B7"/>
                </a:solidFill>
              </a:rPr>
              <a:t>loss of color or freckles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175" y="2721025"/>
            <a:ext cx="2476500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0375" y="2721012"/>
            <a:ext cx="285750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PROGNOSIS: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Albinism does not usually affect a person’s lifespan. It can make it harder to enjoy activities in the sun because of the eye’s and skin’s hypersensitivity towards the UV rays of sunlight.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4175" y="1976925"/>
            <a:ext cx="3166574" cy="316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INHERITANCE: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Both parents need to carry the gene for albinism.</a:t>
            </a:r>
          </a:p>
          <a:p>
            <a:pPr indent="-330200" lvl="1" marL="914400" rtl="0">
              <a:spcBef>
                <a:spcPts val="0"/>
              </a:spcBef>
              <a:buSzPct val="100000"/>
              <a:buChar char="➢"/>
            </a:pPr>
            <a:r>
              <a:rPr lang="en" sz="1600"/>
              <a:t>They don’t have to show it, but they do have to be carriers.</a:t>
            </a:r>
          </a:p>
          <a:p>
            <a:pPr indent="-330200" lvl="2" marL="1371600" rtl="0">
              <a:spcBef>
                <a:spcPts val="0"/>
              </a:spcBef>
              <a:buSzPct val="100000"/>
              <a:buChar char="■"/>
            </a:pPr>
            <a:r>
              <a:rPr lang="en" sz="1600"/>
              <a:t>When both parents carry the gene, neither of them have albinism, there is a 1 in 4 chance at each pregnancy that the baby will be born with albinism.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This is called Autosomal Recessive Inheritance.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4000" y="2623762"/>
            <a:ext cx="2381250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TREATMENT: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 No real treatment exists. BUT people who have albinism can wear sun protective clothing and wear sunscreen.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For people with albinism that affects their eyes, you can buy glasses or corrective contact lenses.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NO CURE EXISTS. You just use the following above methods to protect you skin.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PREVENTION: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aren’t really any prevention for albinism. The only thing you could do is not fall in love and have children with someone with albinism. 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9260" y="2013281"/>
            <a:ext cx="3585474" cy="24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PREVENTION: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aren’t really screening tests because there is nothing harmful to try to prevent. But there are diagnostic tests to help determine if you have albinism or not.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diagnostic test includes: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 physical exam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Description of changes in pigmental ion.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Thorough exam of the eyes.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Comparison of pigment to that of other family members.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