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8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3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1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6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5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5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A1C9-D8D8-4B59-939D-89F38E26E56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38C6E-3688-487D-B403-41A73EE0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5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munpress.co.nz/images/ElectronMicroscopeFig1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3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atom?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97" y="1915137"/>
            <a:ext cx="3852103" cy="301752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smallest unit of matter.</a:t>
            </a:r>
          </a:p>
          <a:p>
            <a:r>
              <a:rPr lang="en-US" sz="3600" dirty="0" smtClean="0"/>
              <a:t>A single atom is almost impossible to see with modern technology.</a:t>
            </a:r>
            <a:endParaRPr lang="en-US" sz="3600" dirty="0"/>
          </a:p>
        </p:txBody>
      </p:sp>
      <p:pic>
        <p:nvPicPr>
          <p:cNvPr id="2050" name="Picture 2" descr="http://www.romunpress.co.nz/images/ElectronMicroscopeFi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63" y="2567965"/>
            <a:ext cx="3691697" cy="236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35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10"/>
            <a:ext cx="7543800" cy="702283"/>
          </a:xfrm>
        </p:spPr>
        <p:txBody>
          <a:bodyPr>
            <a:noAutofit/>
          </a:bodyPr>
          <a:lstStyle/>
          <a:p>
            <a:r>
              <a:rPr lang="en-US" sz="3200" dirty="0" smtClean="0"/>
              <a:t>…are called </a:t>
            </a:r>
            <a:r>
              <a:rPr lang="en-US" sz="3200" b="1" dirty="0" smtClean="0"/>
              <a:t>elements</a:t>
            </a:r>
            <a:endParaRPr lang="en-US" sz="3200" dirty="0" smtClean="0"/>
          </a:p>
          <a:p>
            <a:r>
              <a:rPr lang="en-US" sz="3200" dirty="0" smtClean="0"/>
              <a:t>Example: carbon, oxygen, hydrogen, helium, sodium </a:t>
            </a:r>
            <a:r>
              <a:rPr lang="en-US" sz="3200" dirty="0" smtClean="0">
                <a:sym typeface="Wingdings" panose="05000000000000000000" pitchFamily="2" charset="2"/>
              </a:rPr>
              <a:t> these are all elements (types of atoms)</a:t>
            </a:r>
          </a:p>
          <a:p>
            <a:endParaRPr lang="en-US" sz="3200" dirty="0">
              <a:sym typeface="Wingdings" panose="05000000000000000000" pitchFamily="2" charset="2"/>
            </a:endParaRPr>
          </a:p>
        </p:txBody>
      </p:sp>
      <p:pic>
        <p:nvPicPr>
          <p:cNvPr id="3074" name="Picture 2" descr="http://education.jlab.org/itselemental/tableofelem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4" y="3189781"/>
            <a:ext cx="4667597" cy="318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8650" y="4357091"/>
            <a:ext cx="30705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Elements are organized on the Periodic Table of the Elements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66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atoms are like words, then molecules are like sentences.</a:t>
            </a:r>
          </a:p>
          <a:p>
            <a:r>
              <a:rPr lang="en-US" sz="3200" dirty="0" smtClean="0"/>
              <a:t>They are atoms bonded together</a:t>
            </a:r>
          </a:p>
          <a:p>
            <a:pPr lvl="1"/>
            <a:r>
              <a:rPr lang="en-US" sz="3200" dirty="0" smtClean="0"/>
              <a:t>Different combinations of atoms gives you different molecules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4372817"/>
            <a:ext cx="1364456" cy="1878806"/>
          </a:xfrm>
          <a:prstGeom prst="rect">
            <a:avLst/>
          </a:prstGeom>
        </p:spPr>
      </p:pic>
      <p:pic>
        <p:nvPicPr>
          <p:cNvPr id="1030" name="Picture 6" descr="http://farm5.staticflickr.com/4062/4240113759_20a8cf78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92638"/>
            <a:ext cx="2033195" cy="135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ruthnews.com.au/storage/images/co2_molecu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694" y="4657824"/>
            <a:ext cx="2033195" cy="82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.bp.blogspot.com/-BXxF-rBtMsg/U9fJXjuYBUI/AAAAAAAAAm4/sffq4cK_TDs/s1600/water+molecle+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55" y="4535930"/>
            <a:ext cx="1142042" cy="107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42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ATOMS</vt:lpstr>
      <vt:lpstr>What is an atom?</vt:lpstr>
      <vt:lpstr>Types of atoms</vt:lpstr>
      <vt:lpstr>Molecules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</dc:title>
  <dc:creator>Barksdale, Rachael</dc:creator>
  <cp:lastModifiedBy>Barksdale, Rachael</cp:lastModifiedBy>
  <cp:revision>1</cp:revision>
  <dcterms:created xsi:type="dcterms:W3CDTF">2016-09-12T18:22:31Z</dcterms:created>
  <dcterms:modified xsi:type="dcterms:W3CDTF">2016-09-12T18:24:25Z</dcterms:modified>
</cp:coreProperties>
</file>