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72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2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6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7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3B45AF-B8D3-4871-8153-932943A0A3D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9A8D9A-7A90-476B-99B9-FE491BAF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about.com/od/cellanatomy/ss/cell-membrane.htm" TargetMode="External"/><Relationship Id="rId2" Type="http://schemas.openxmlformats.org/officeDocument/2006/relationships/hyperlink" Target="http://www.biologymad.com/cells/cellmembran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Membrane</a:t>
            </a:r>
            <a:br>
              <a:rPr lang="en-US" dirty="0" smtClean="0"/>
            </a:br>
            <a:r>
              <a:rPr lang="en-US" sz="3600" dirty="0" smtClean="0"/>
              <a:t>The Most Important Organelle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Brett McCraw</a:t>
            </a:r>
          </a:p>
          <a:p>
            <a:r>
              <a:rPr lang="en-US" dirty="0" smtClean="0"/>
              <a:t>½ period</a:t>
            </a:r>
          </a:p>
          <a:p>
            <a:r>
              <a:rPr lang="en-US" dirty="0" smtClean="0"/>
              <a:t>9/14/16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87" y="113822"/>
            <a:ext cx="11315699" cy="67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8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00325" y="-121229"/>
            <a:ext cx="7086600" cy="71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5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Cells are healthy due to the movement of needed substances in and out of the membrane</a:t>
            </a:r>
          </a:p>
          <a:p>
            <a:r>
              <a:rPr lang="en-US" dirty="0" smtClean="0"/>
              <a:t>Messages are relayed to allow the cell to continue to function</a:t>
            </a:r>
          </a:p>
          <a:p>
            <a:r>
              <a:rPr lang="en-US" dirty="0" smtClean="0"/>
              <a:t>Cell strength and flexibility is maintained</a:t>
            </a:r>
          </a:p>
          <a:p>
            <a:r>
              <a:rPr lang="en-US" dirty="0" smtClean="0"/>
              <a:t>Homeostasis- balance in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Cellmembrane</a:t>
            </a:r>
            <a:r>
              <a:rPr lang="en-US" dirty="0"/>
              <a:t>. (2004, June 18). Retrieved September 19, 2016, from biologymad.com,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www.biologymad.com/cells/cellmembrane.htm</a:t>
            </a:r>
            <a:endParaRPr lang="en-US" dirty="0" smtClean="0"/>
          </a:p>
          <a:p>
            <a:r>
              <a:rPr lang="en-US" dirty="0"/>
              <a:t>Bailey, R. (2016, April 25). Cell membrane. Retrieved September 19, 2016, from Education,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biology.about.com/od/cellanatomy/ss/cell-membrane.htm</a:t>
            </a:r>
            <a:endParaRPr lang="en-US" dirty="0" smtClean="0"/>
          </a:p>
          <a:p>
            <a:r>
              <a:rPr lang="en-US" dirty="0"/>
              <a:t>Campbell, N. A., &amp; Reece, J. B. (2004). </a:t>
            </a:r>
            <a:r>
              <a:rPr lang="en-US" i="1" dirty="0"/>
              <a:t>Biology AP edition</a:t>
            </a:r>
            <a:r>
              <a:rPr lang="en-US" dirty="0"/>
              <a:t> (7th ed.). San Francisco: Pearson, Benjamin Cummings.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7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Surrounds ALL living cells</a:t>
            </a:r>
          </a:p>
          <a:p>
            <a:r>
              <a:rPr lang="en-US" dirty="0" smtClean="0"/>
              <a:t>Boundary between living and non-living</a:t>
            </a:r>
          </a:p>
          <a:p>
            <a:r>
              <a:rPr lang="en-US" dirty="0" smtClean="0"/>
              <a:t>Selective permeability- decides what goes in and out of cell</a:t>
            </a:r>
          </a:p>
          <a:p>
            <a:r>
              <a:rPr lang="en-US" dirty="0" smtClean="0"/>
              <a:t>Controls how substances can move in and out of the cell, protecting the “integrity” of the cell</a:t>
            </a:r>
          </a:p>
          <a:p>
            <a:r>
              <a:rPr lang="en-US" dirty="0" smtClean="0"/>
              <a:t>Strength and flexibility</a:t>
            </a:r>
          </a:p>
          <a:p>
            <a:r>
              <a:rPr lang="en-US" dirty="0" smtClean="0"/>
              <a:t>Process of </a:t>
            </a:r>
            <a:r>
              <a:rPr lang="en-US" u="sng" dirty="0" smtClean="0"/>
              <a:t>osmosis</a:t>
            </a:r>
            <a:r>
              <a:rPr lang="en-US" i="1" u="sng" dirty="0" smtClean="0"/>
              <a:t>-</a:t>
            </a:r>
            <a:r>
              <a:rPr lang="en-US" dirty="0" smtClean="0"/>
              <a:t> the diffusion of water across a selectively permeable membrane to create balance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3896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706" y="0"/>
            <a:ext cx="1155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with other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cell membrane protects the entire cell from unwanted substances inside and outside</a:t>
            </a:r>
          </a:p>
          <a:p>
            <a:r>
              <a:rPr lang="en-US" dirty="0" smtClean="0"/>
              <a:t>The protein base is attached to the cytoskeleton and ECM which gives the cell a more distinct shape and stabilizes the location of proteins.</a:t>
            </a:r>
          </a:p>
          <a:p>
            <a:r>
              <a:rPr lang="en-US" dirty="0" smtClean="0"/>
              <a:t>Membranes around the nucleus and other organelles are almost identical to the 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79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5128" y="618517"/>
            <a:ext cx="9441743" cy="54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organelle structure to its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432300"/>
          </a:xfrm>
        </p:spPr>
        <p:txBody>
          <a:bodyPr>
            <a:normAutofit/>
          </a:bodyPr>
          <a:lstStyle/>
          <a:p>
            <a:r>
              <a:rPr lang="en-US" dirty="0" smtClean="0"/>
              <a:t>Main idea- selective permeability</a:t>
            </a:r>
          </a:p>
          <a:p>
            <a:r>
              <a:rPr lang="en-US" dirty="0" smtClean="0"/>
              <a:t>Structure- Fluid Mosaic Structure</a:t>
            </a:r>
          </a:p>
          <a:p>
            <a:pPr lvl="1"/>
            <a:r>
              <a:rPr lang="en-US" dirty="0" smtClean="0"/>
              <a:t>Phospholipids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Carbs</a:t>
            </a:r>
          </a:p>
          <a:p>
            <a:r>
              <a:rPr lang="en-US" dirty="0" smtClean="0"/>
              <a:t>Phospholipids- form the lipid bilayer. Polar phosphate heads and non polar fatty acid tails (</a:t>
            </a:r>
            <a:r>
              <a:rPr lang="en-US" dirty="0" err="1" smtClean="0"/>
              <a:t>amphipathetic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432943"/>
            <a:ext cx="2114550" cy="23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1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Exist on outer surface for cell recognition and protection</a:t>
            </a:r>
          </a:p>
          <a:p>
            <a:r>
              <a:rPr lang="en-US" dirty="0" smtClean="0"/>
              <a:t>Create glycoproteins and glycolipids</a:t>
            </a:r>
          </a:p>
          <a:p>
            <a:r>
              <a:rPr lang="en-US" dirty="0" smtClean="0"/>
              <a:t>Form a cell coat, </a:t>
            </a:r>
            <a:r>
              <a:rPr lang="en-US" dirty="0" err="1" smtClean="0"/>
              <a:t>glycocalyx</a:t>
            </a:r>
            <a:r>
              <a:rPr lang="en-US" dirty="0" smtClean="0"/>
              <a:t>, which is where cell recognition, protection, and antigens exist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3" y="3859282"/>
            <a:ext cx="6534151" cy="28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Hydrophilic amino acids on outside, hydrophobic amino acids on inside</a:t>
            </a:r>
          </a:p>
          <a:p>
            <a:r>
              <a:rPr lang="en-US" dirty="0" smtClean="0"/>
              <a:t>Integral proteins- </a:t>
            </a:r>
            <a:r>
              <a:rPr lang="en-US" dirty="0" err="1" smtClean="0"/>
              <a:t>transprotein</a:t>
            </a:r>
            <a:r>
              <a:rPr lang="en-US" dirty="0" smtClean="0"/>
              <a:t> (all the way through membrane)</a:t>
            </a:r>
          </a:p>
          <a:p>
            <a:r>
              <a:rPr lang="en-US" dirty="0" smtClean="0"/>
              <a:t>Peripheral protein- loosely bound to outside surface</a:t>
            </a:r>
          </a:p>
          <a:p>
            <a:r>
              <a:rPr lang="en-US" dirty="0" smtClean="0"/>
              <a:t>Transport proteins- hydrophilic channels that selectively transport substances across the membrane passively(no energy) or actively(ATP). Some change shape or move side to side.</a:t>
            </a:r>
          </a:p>
          <a:p>
            <a:r>
              <a:rPr lang="en-US" dirty="0" smtClean="0"/>
              <a:t>Outer surface proteins have specific binding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5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Enzymatic Activity</a:t>
            </a:r>
          </a:p>
          <a:p>
            <a:r>
              <a:rPr lang="en-US" dirty="0" smtClean="0"/>
              <a:t>Signal Transduction- the binding site relays with a chemical messenger. Protein is conformed and relays message to the cell.</a:t>
            </a:r>
          </a:p>
          <a:p>
            <a:r>
              <a:rPr lang="en-US" dirty="0" smtClean="0"/>
              <a:t>Cell to cell recognition- “identification tags”</a:t>
            </a:r>
          </a:p>
          <a:p>
            <a:r>
              <a:rPr lang="en-US" dirty="0" smtClean="0"/>
              <a:t>Intercellular joining- hook to certain cells in certain junctions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2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5739</TotalTime>
  <Words>398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Cell Membrane The Most Important Organelle</vt:lpstr>
      <vt:lpstr>Major Processes</vt:lpstr>
      <vt:lpstr>PowerPoint Presentation</vt:lpstr>
      <vt:lpstr>Interactions with other Organelles</vt:lpstr>
      <vt:lpstr>PowerPoint Presentation</vt:lpstr>
      <vt:lpstr>Relation of organelle structure to its functions</vt:lpstr>
      <vt:lpstr>Carbohydrates</vt:lpstr>
      <vt:lpstr>Proteins</vt:lpstr>
      <vt:lpstr>Role of Proteins</vt:lpstr>
      <vt:lpstr>PowerPoint Presentation</vt:lpstr>
      <vt:lpstr>PowerPoint Presentation</vt:lpstr>
      <vt:lpstr>End Product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The Most Important Organelle</dc:title>
  <dc:creator>Mark McCraw</dc:creator>
  <cp:lastModifiedBy>Mark McCraw</cp:lastModifiedBy>
  <cp:revision>10</cp:revision>
  <dcterms:created xsi:type="dcterms:W3CDTF">2016-09-15T03:32:39Z</dcterms:created>
  <dcterms:modified xsi:type="dcterms:W3CDTF">2016-09-19T03:12:02Z</dcterms:modified>
</cp:coreProperties>
</file>