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xml" ContentType="application/xml"/>
  <Default Extension="gif" ContentType="image/gif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6.xml" ContentType="application/vnd.openxmlformats-officedocument.theme+xml"/>
  <Override PartName="/ppt/theme/theme3.xml" ContentType="application/vnd.openxmlformats-officedocument.theme+xml"/>
  <Override PartName="/ppt/theme/theme5.xml" ContentType="application/vnd.openxmlformats-officedocument.theme+xml"/>
  <Override PartName="/ppt/theme/theme2.xml" ContentType="application/vnd.openxmlformats-officedocument.theme+xml"/>
  <Override PartName="/ppt/theme/theme7.xml" ContentType="application/vnd.openxmlformats-officedocument.theme+xml"/>
  <Override PartName="/ppt/theme/theme4.xml" ContentType="application/vnd.openxmlformats-officedocument.theme+xml"/>
  <Override PartName="/ppt/theme/theme1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strictFirstAndLastChars="0" showSpecialPlsOnTitleSld="0" firstSlideNum="0">
  <p:sldMasterIdLst>
    <p:sldMasterId id="2147483659" r:id="rId4"/>
    <p:sldMasterId id="2147483660" r:id="rId5"/>
    <p:sldMasterId id="2147483661" r:id="rId6"/>
    <p:sldMasterId id="2147483662" r:id="rId7"/>
    <p:sldMasterId id="2147483663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6"/><Relationship Target="slides/slide6.xml" Type="http://schemas.openxmlformats.org/officeDocument/2006/relationships/slide" Id="rId15"/><Relationship Target="slides/slide5.xml" Type="http://schemas.openxmlformats.org/officeDocument/2006/relationships/slide" Id="rId14"/><Relationship Target="presProps.xml" Type="http://schemas.openxmlformats.org/officeDocument/2006/relationships/presProps" Id="rId2"/><Relationship Target="slides/slide3.xml" Type="http://schemas.openxmlformats.org/officeDocument/2006/relationships/slide" Id="rId12"/><Relationship Target="slides/slide4.xml" Type="http://schemas.openxmlformats.org/officeDocument/2006/relationships/slide" Id="rId13"/><Relationship Target="theme/theme5.xml" Type="http://schemas.openxmlformats.org/officeDocument/2006/relationships/theme" Id="rId1"/><Relationship Target="slideMasters/slideMaster1.xml" Type="http://schemas.openxmlformats.org/officeDocument/2006/relationships/slideMaster" Id="rId4"/><Relationship Target="slides/slide1.xml" Type="http://schemas.openxmlformats.org/officeDocument/2006/relationships/slide" Id="rId10"/><Relationship Target="tableStyles.xml" Type="http://schemas.openxmlformats.org/officeDocument/2006/relationships/tableStyles" Id="rId3"/><Relationship Target="slides/slide2.xml" Type="http://schemas.openxmlformats.org/officeDocument/2006/relationships/slide" Id="rId11"/><Relationship Target="notesMasters/notesMaster1.xml" Type="http://schemas.openxmlformats.org/officeDocument/2006/relationships/notesMaster" Id="rId9"/><Relationship Target="slideMasters/slideMaster3.xml" Type="http://schemas.openxmlformats.org/officeDocument/2006/relationships/slideMaster" Id="rId6"/><Relationship Target="slideMasters/slideMaster2.xml" Type="http://schemas.openxmlformats.org/officeDocument/2006/relationships/slideMaster" Id="rId5"/><Relationship Target="slideMasters/slideMaster5.xml" Type="http://schemas.openxmlformats.org/officeDocument/2006/relationships/slideMaster" Id="rId8"/><Relationship Target="slideMasters/slideMaster4.xml" Type="http://schemas.openxmlformats.org/officeDocument/2006/relationships/slideMaster" Id="rId7"/></Relationships>
</file>

<file path=ppt/notesMasters/_rels/notesMaster1.xml.rels><?xml version="1.0" encoding="UTF-8" standalone="yes"?><Relationships xmlns="http://schemas.openxmlformats.org/package/2006/relationships"><Relationship Target="../theme/theme7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9" name="Shape 89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4" name="Shape 9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5" name="Shape 9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6" name="Shape 9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8" name="Shape 10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9" name="Shape 109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0" name="Shape 110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14" name="Shape 11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0" name="Shape 12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1" name="Shape 121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2" name="Shape 122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6" name="Shape 12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y="4343400" x="685800"/>
            <a:ext cy="4114800" cx="54863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y="685800" x="1143225"/>
            <a:ext cy="3429000" cx="4572225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4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5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2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3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2" name="Shape 1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 rot="5400000">
            <a:off y="2514600" x="4724399"/>
            <a:ext cy="2057400" cx="5867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4" name="Shape 14"/>
          <p:cNvSpPr txBox="1"/>
          <p:nvPr>
            <p:ph idx="1" type="body"/>
          </p:nvPr>
        </p:nvSpPr>
        <p:spPr>
          <a:xfrm rot="5400000">
            <a:off y="533400" x="533400"/>
            <a:ext cy="6019799" cx="5867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65" name="Shape 6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1676400" x="457200"/>
            <a:ext cy="639762" cx="39319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y="2438400" x="457200"/>
            <a:ext cy="3951287" cx="39319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3" type="body"/>
          </p:nvPr>
        </p:nvSpPr>
        <p:spPr>
          <a:xfrm>
            <a:off y="1676400" x="4754880"/>
            <a:ext cy="639762" cx="39319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indent="0" marL="0">
              <a:spcBef>
                <a:spcPts val="0"/>
              </a:spcBef>
              <a:buClr>
                <a:schemeClr val="dk2"/>
              </a:buClr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4" type="body"/>
          </p:nvPr>
        </p:nvSpPr>
        <p:spPr>
          <a:xfrm>
            <a:off y="2438400" x="4754880"/>
            <a:ext cy="3951287" cx="393191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80" name="Shape 8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y="792079" x="457200"/>
            <a:ext cy="1261871" cx="213969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y="792079" x="2971800"/>
            <a:ext cy="5577839" cx="571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83" name="Shape 83"/>
          <p:cNvSpPr txBox="1"/>
          <p:nvPr>
            <p:ph idx="2" type="body"/>
          </p:nvPr>
        </p:nvSpPr>
        <p:spPr>
          <a:xfrm>
            <a:off y="2130551" x="457200"/>
            <a:ext cy="4243615" cx="213969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-76200" x="2133599"/>
            <a:ext cy="8229600" cx="487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792479" x="457200"/>
            <a:ext cy="1264920" cx="214267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0" name="Shape 20"/>
          <p:cNvSpPr/>
          <p:nvPr>
            <p:ph idx="2" type="pic"/>
          </p:nvPr>
        </p:nvSpPr>
        <p:spPr>
          <a:xfrm>
            <a:off y="838200" x="2858609"/>
            <a:ext cy="5500456" cx="5904389"/>
          </a:xfrm>
          <a:prstGeom prst="rect">
            <a:avLst/>
          </a:prstGeom>
          <a:solidFill>
            <a:schemeClr val="lt2"/>
          </a:solidFill>
          <a:ln w="76200" cap="flat">
            <a:solidFill>
              <a:srgbClr val="FFFFFF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y="2133600" x="457200"/>
            <a:ext cy="4242815" cx="2139695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2" name="Shape 22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3" name="Shape 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1673351" x="457200"/>
            <a:ext cy="471830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673351" x="4648200"/>
            <a:ext cy="4718303" cx="403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>
              <a:spcBef>
                <a:spcPts val="0"/>
              </a:spcBef>
              <a:spcAft>
                <a:spcPts val="0"/>
              </a:spcAft>
              <a:defRPr/>
            </a:lvl1pPr>
            <a:lvl2pPr algn="l" rtl="0">
              <a:spcBef>
                <a:spcPts val="0"/>
              </a:spcBef>
              <a:spcAft>
                <a:spcPts val="0"/>
              </a:spcAft>
              <a:defRPr/>
            </a:lvl2pPr>
            <a:lvl3pPr algn="l" rtl="0">
              <a:spcBef>
                <a:spcPts val="0"/>
              </a:spcBef>
              <a:spcAft>
                <a:spcPts val="0"/>
              </a:spcAft>
              <a:defRPr/>
            </a:lvl3pPr>
            <a:lvl4pPr algn="l" rtl="0">
              <a:spcBef>
                <a:spcPts val="0"/>
              </a:spcBef>
              <a:spcAft>
                <a:spcPts val="0"/>
              </a:spcAft>
              <a:defRPr/>
            </a:lvl4pPr>
            <a:lvl5pPr algn="l" rtl="0">
              <a:spcBef>
                <a:spcPts val="0"/>
              </a:spcBef>
              <a:spcAft>
                <a:spcPts val="0"/>
              </a:spcAft>
              <a:defRPr/>
            </a:lvl5pPr>
            <a:lvl6pPr algn="l" rtl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41" name="Shape 4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2" name="Shape 42"/>
          <p:cNvSpPr txBox="1"/>
          <p:nvPr>
            <p:ph type="ctrTitle"/>
          </p:nvPr>
        </p:nvSpPr>
        <p:spPr>
          <a:xfrm>
            <a:off y="1371600" x="685800"/>
            <a:ext cy="1927224" cx="78485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y="3505200" x="6858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1pPr>
            <a:lvl2pPr algn="ctr" rtl="0" marR="0" indent="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2pPr>
            <a:lvl3pPr algn="ctr" rtl="0" marR="0" indent="0" marL="91440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3pPr>
            <a:lvl4pPr algn="ctr" rtl="0" marR="0" indent="0" marL="137160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4pPr>
            <a:lvl5pPr algn="ctr" rtl="0" marR="0" indent="0" marL="182880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lvl5pPr>
            <a:lvl6pPr algn="ctr" rtl="0" marR="0" indent="0" marL="228600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6pPr>
            <a:lvl7pPr algn="ctr" rtl="0" marR="0" indent="0" marL="274320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7pPr>
            <a:lvl8pPr algn="ctr" rtl="0" marR="0" indent="0" marL="320040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8pPr>
            <a:lvl9pPr algn="ctr" rtl="0" marR="0" indent="0" marL="3657600">
              <a:spcBef>
                <a:spcPts val="260"/>
              </a:spcBef>
              <a:buClr>
                <a:schemeClr val="accent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53" name="Shape 5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y="2362200" x="722312"/>
            <a:ext cy="22002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y="4626864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spcBef>
                <a:spcPts val="0"/>
              </a:spcBef>
              <a:buClr>
                <a:schemeClr val="lt2"/>
              </a:buClr>
              <a:buFont typeface="Arial"/>
              <a:buNone/>
              <a:defRPr/>
            </a:lvl1pPr>
            <a:lvl2pPr rtl="0" indent="0" marL="4572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2pPr>
            <a:lvl3pPr rtl="0" indent="0" marL="9144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3pPr>
            <a:lvl4pPr rtl="0" indent="0" marL="13716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4pPr>
            <a:lvl5pPr rtl="0" indent="0" marL="18288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5pPr>
            <a:lvl6pPr rtl="0" indent="0" marL="22860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6pPr>
            <a:lvl7pPr rtl="0" indent="0" marL="27432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7pPr>
            <a:lvl8pPr rtl="0" indent="0" marL="32004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8pPr>
            <a:lvl9pPr rtl="0" indent="0" marL="3657600">
              <a:spcBef>
                <a:spcPts val="0"/>
              </a:spcBef>
              <a:buClr>
                <a:schemeClr val="lt1"/>
              </a:buClr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2.xml" Type="http://schemas.openxmlformats.org/officeDocument/2006/relationships/slideLayout" Id="rId2"/><Relationship Target="../slideLayouts/slideLayout1.xml" Type="http://schemas.openxmlformats.org/officeDocument/2006/relationships/slideLayout" Id="rId1"/><Relationship Target="../slideLayouts/slideLayout4.xml" Type="http://schemas.openxmlformats.org/officeDocument/2006/relationships/slideLayout" Id="rId4"/><Relationship Target="../slideLayouts/slideLayout3.xml" Type="http://schemas.openxmlformats.org/officeDocument/2006/relationships/slideLayout" Id="rId3"/><Relationship Target="../slideLayouts/slideLayout6.xml" Type="http://schemas.openxmlformats.org/officeDocument/2006/relationships/slideLayout" Id="rId6"/><Relationship Target="../slideLayouts/slideLayout5.xml" Type="http://schemas.openxmlformats.org/officeDocument/2006/relationships/slideLayout" Id="rId5"/><Relationship Target="../theme/theme6.xml" Type="http://schemas.openxmlformats.org/officeDocument/2006/relationships/theme" Id="rId8"/><Relationship Target="../slideLayouts/slideLayout7.xml" Type="http://schemas.openxmlformats.org/officeDocument/2006/relationships/slideLayout" Id="rId7"/></Relationships>
</file>

<file path=ppt/slideMasters/_rels/slideMaster2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2"/><Relationship Target="../slideLayouts/slideLayout8.xml" Type="http://schemas.openxmlformats.org/officeDocument/2006/relationships/slideLayout" Id="rId1"/></Relationships>
</file>

<file path=ppt/slideMasters/_rels/slideMaster3.xml.rels><?xml version="1.0" encoding="UTF-8" standalone="yes"?><Relationships xmlns="http://schemas.openxmlformats.org/package/2006/relationships"><Relationship Target="../theme/theme4.xml" Type="http://schemas.openxmlformats.org/officeDocument/2006/relationships/theme" Id="rId2"/><Relationship Target="../slideLayouts/slideLayout9.xml" Type="http://schemas.openxmlformats.org/officeDocument/2006/relationships/slideLayout" Id="rId1"/></Relationships>
</file>

<file path=ppt/slideMasters/_rels/slideMaster4.xml.rels><?xml version="1.0" encoding="UTF-8" standalone="yes"?><Relationships xmlns="http://schemas.openxmlformats.org/package/2006/relationships"><Relationship Target="../theme/theme1.xml" Type="http://schemas.openxmlformats.org/officeDocument/2006/relationships/theme" Id="rId2"/><Relationship Target="../slideLayouts/slideLayout10.xml" Type="http://schemas.openxmlformats.org/officeDocument/2006/relationships/slideLayout" Id="rId1"/></Relationships>
</file>

<file path=ppt/slideMasters/_rels/slideMaster5.xml.rels><?xml version="1.0" encoding="UTF-8" standalone="yes"?><Relationships xmlns="http://schemas.openxmlformats.org/package/2006/relationships"><Relationship Target="../theme/theme3.xml" Type="http://schemas.openxmlformats.org/officeDocument/2006/relationships/theme" Id="rId2"/><Relationship Target="../slideLayouts/slideLayout11.xml" Type="http://schemas.openxmlformats.org/officeDocument/2006/relationships/slideLayout" Id="rId1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" name="Shape 5"/>
          <p:cNvSpPr txBox="1"/>
          <p:nvPr/>
        </p:nvSpPr>
        <p:spPr>
          <a:xfrm>
            <a:off y="220662" x="0"/>
            <a:ext cy="2286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marR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marR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marR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marR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marR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marR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marR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marR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8" name="Shape 8"/>
          <p:cNvSpPr txBox="1"/>
          <p:nvPr/>
        </p:nvSpPr>
        <p:spPr>
          <a:xfrm>
            <a:off y="0" x="0"/>
            <a:ext cy="365125" cx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y="19050" x="457200"/>
            <a:ext cy="328611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y="19050" x="3429000"/>
            <a:ext cy="328611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y="19050" x="7620000"/>
            <a:ext cy="328611" cx="106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/>
        </p:nvSpPr>
        <p:spPr>
          <a:xfrm>
            <a:off y="220662" x="0"/>
            <a:ext cy="2286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Shape 34"/>
          <p:cNvSpPr txBox="1"/>
          <p:nvPr/>
        </p:nvSpPr>
        <p:spPr>
          <a:xfrm>
            <a:off y="0" x="0"/>
            <a:ext cy="365125" cx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Shape 35"/>
          <p:cNvCxnSpPr/>
          <p:nvPr/>
        </p:nvCxnSpPr>
        <p:spPr>
          <a:xfrm>
            <a:off y="3398837" x="685800"/>
            <a:ext cy="1587" cx="7848599"/>
          </a:xfrm>
          <a:prstGeom prst="straightConnector1">
            <a:avLst/>
          </a:prstGeom>
          <a:noFill/>
          <a:ln w="19050" cap="rnd">
            <a:solidFill>
              <a:schemeClr val="dk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36" name="Shape 36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marR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marR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marR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marR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marR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marR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marR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marR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y="19050" x="457200"/>
            <a:ext cy="328611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y="19050" x="3429000"/>
            <a:ext cy="328611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y="19050" x="7620000"/>
            <a:ext cy="328611" cx="106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5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44" name="Shape 4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5" name="Shape 45"/>
          <p:cNvSpPr txBox="1"/>
          <p:nvPr/>
        </p:nvSpPr>
        <p:spPr>
          <a:xfrm>
            <a:off y="220662" x="0"/>
            <a:ext cy="2286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y="0" x="0"/>
            <a:ext cy="365125" cx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" name="Shape 47"/>
          <p:cNvCxnSpPr/>
          <p:nvPr/>
        </p:nvCxnSpPr>
        <p:spPr>
          <a:xfrm>
            <a:off y="4598987" x="731837"/>
            <a:ext cy="1587" cx="7848599"/>
          </a:xfrm>
          <a:prstGeom prst="straightConnector1">
            <a:avLst/>
          </a:prstGeom>
          <a:noFill/>
          <a:ln w="19050" cap="rnd">
            <a:solidFill>
              <a:schemeClr val="lt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9" name="Shape 49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marR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marR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marR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marR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marR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marR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marR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marR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y="19050" x="457200"/>
            <a:ext cy="328611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y="19050" x="3429000"/>
            <a:ext cy="328611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y="19050" x="7620000"/>
            <a:ext cy="328611" cx="106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6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7" name="Shape 57"/>
          <p:cNvSpPr txBox="1"/>
          <p:nvPr/>
        </p:nvSpPr>
        <p:spPr>
          <a:xfrm>
            <a:off y="220662" x="0"/>
            <a:ext cy="2286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y="0" x="0"/>
            <a:ext cy="365125" cx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Shape 59"/>
          <p:cNvCxnSpPr/>
          <p:nvPr/>
        </p:nvCxnSpPr>
        <p:spPr>
          <a:xfrm rot="5400000">
            <a:off y="4045742" x="2218531"/>
            <a:ext cy="1587" cx="4708524"/>
          </a:xfrm>
          <a:prstGeom prst="straightConnector1">
            <a:avLst/>
          </a:prstGeom>
          <a:noFill/>
          <a:ln w="19050" cap="rnd">
            <a:solidFill>
              <a:schemeClr val="dk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60" name="Shape 60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marR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marR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marR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marR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marR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marR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marR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marR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y="19050" x="457200"/>
            <a:ext cy="328611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y="19050" x="3429000"/>
            <a:ext cy="328611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y="19050" x="7620000"/>
            <a:ext cy="328611" cx="106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7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71" name="Shape 7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2" name="Shape 72"/>
          <p:cNvSpPr txBox="1"/>
          <p:nvPr/>
        </p:nvSpPr>
        <p:spPr>
          <a:xfrm>
            <a:off y="220662" x="0"/>
            <a:ext cy="228600" cx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y="0" x="0"/>
            <a:ext cy="365125" cx="914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trike="noStrike" u="none" b="0" cap="none" baseline="0" sz="2400" i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" name="Shape 74"/>
          <p:cNvCxnSpPr/>
          <p:nvPr/>
        </p:nvCxnSpPr>
        <p:spPr>
          <a:xfrm rot="5400000">
            <a:off y="3580606" x="-13492"/>
            <a:ext cy="1587" cx="5578475"/>
          </a:xfrm>
          <a:prstGeom prst="straightConnector1">
            <a:avLst/>
          </a:prstGeom>
          <a:noFill/>
          <a:ln w="19050" cap="rnd">
            <a:solidFill>
              <a:schemeClr val="dk2"/>
            </a:solidFill>
            <a:prstDash val="solid"/>
            <a:miter/>
            <a:headEnd w="med" len="med" type="none"/>
            <a:tailEnd w="med" len="med" type="none"/>
          </a:ln>
        </p:spPr>
      </p:cxnSp>
      <p:sp>
        <p:nvSpPr>
          <p:cNvPr id="75" name="Shape 75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spcAft>
                <a:spcPts val="0"/>
              </a:spcAft>
              <a:defRPr/>
            </a:lvl1pPr>
            <a:lvl2pPr algn="l" rtl="0" marR="0" indent="0" marL="0">
              <a:spcBef>
                <a:spcPts val="0"/>
              </a:spcBef>
              <a:spcAft>
                <a:spcPts val="0"/>
              </a:spcAft>
              <a:defRPr/>
            </a:lvl2pPr>
            <a:lvl3pPr algn="l" rtl="0" marR="0" indent="0" marL="0">
              <a:spcBef>
                <a:spcPts val="0"/>
              </a:spcBef>
              <a:spcAft>
                <a:spcPts val="0"/>
              </a:spcAft>
              <a:defRPr/>
            </a:lvl3pPr>
            <a:lvl4pPr algn="l" rtl="0" marR="0" indent="0" marL="0">
              <a:spcBef>
                <a:spcPts val="0"/>
              </a:spcBef>
              <a:spcAft>
                <a:spcPts val="0"/>
              </a:spcAft>
              <a:defRPr/>
            </a:lvl4pPr>
            <a:lvl5pPr algn="l" rtl="0" marR="0" indent="0" marL="0">
              <a:spcBef>
                <a:spcPts val="0"/>
              </a:spcBef>
              <a:spcAft>
                <a:spcPts val="0"/>
              </a:spcAft>
              <a:defRPr/>
            </a:lvl5pPr>
            <a:lvl6pPr algn="l" rtl="0" marR="0" indent="0" marL="457200">
              <a:spcBef>
                <a:spcPts val="0"/>
              </a:spcBef>
              <a:spcAft>
                <a:spcPts val="0"/>
              </a:spcAft>
              <a:defRPr/>
            </a:lvl6pPr>
            <a:lvl7pPr algn="l" rtl="0" marR="0" indent="0" marL="914400">
              <a:spcBef>
                <a:spcPts val="0"/>
              </a:spcBef>
              <a:spcAft>
                <a:spcPts val="0"/>
              </a:spcAft>
              <a:defRPr/>
            </a:lvl7pPr>
            <a:lvl8pPr algn="l" rtl="0" marR="0" indent="0" marL="1371600">
              <a:spcBef>
                <a:spcPts val="0"/>
              </a:spcBef>
              <a:spcAft>
                <a:spcPts val="0"/>
              </a:spcAft>
              <a:defRPr/>
            </a:lvl8pPr>
            <a:lvl9pPr algn="l" rtl="0" marR="0" indent="0" marL="1828800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53023" marL="182563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1pPr>
            <a:lvl2pPr algn="l" rtl="0" marR="0" indent="-82550" marL="45720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2pPr>
            <a:lvl3pPr algn="l" rtl="0" marR="0" indent="-81280" marL="73025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3pPr>
            <a:lvl4pPr algn="l" rtl="0" marR="0" indent="-90487" marL="1004888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algn="l" rtl="0" marR="0" indent="-57150" marL="118745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5pPr>
            <a:lvl6pPr algn="l" rtl="0" marR="0" indent="-107950" marL="137160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6pPr>
            <a:lvl7pPr algn="l" rtl="0" marR="0" indent="-100330" marL="155448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7pPr>
            <a:lvl8pPr algn="l" rtl="0" marR="0" indent="-105410" marL="173736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8pPr>
            <a:lvl9pPr algn="l" rtl="0" marR="0" indent="-110489" marL="1920240">
              <a:spcBef>
                <a:spcPts val="260"/>
              </a:spcBef>
              <a:buClr>
                <a:schemeClr val="accent1"/>
              </a:buClr>
              <a:buFont typeface="Arial"/>
              <a:buChar char="•"/>
              <a:defRPr/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y="19050" x="457200"/>
            <a:ext cy="328611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y="19050" x="3429000"/>
            <a:ext cy="328611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y="19050" x="7620000"/>
            <a:ext cy="328611" cx="1066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l" rtl="0" marR="0" indent="0" marL="0">
              <a:spcBef>
                <a:spcPts val="0"/>
              </a:spcBef>
              <a:defRPr/>
            </a:lvl1pPr>
            <a:lvl2pPr algn="l" rtl="0" marR="0" indent="0" marL="457200">
              <a:spcBef>
                <a:spcPts val="0"/>
              </a:spcBef>
              <a:defRPr/>
            </a:lvl2pPr>
            <a:lvl3pPr algn="l" rtl="0" marR="0" indent="0" marL="914400">
              <a:spcBef>
                <a:spcPts val="0"/>
              </a:spcBef>
              <a:defRPr/>
            </a:lvl3pPr>
            <a:lvl4pPr algn="l" rtl="0" marR="0" indent="0" marL="1371600">
              <a:spcBef>
                <a:spcPts val="0"/>
              </a:spcBef>
              <a:defRPr/>
            </a:lvl4pPr>
            <a:lvl5pPr algn="l" rtl="0" marR="0" indent="0" marL="1828800">
              <a:spcBef>
                <a:spcPts val="0"/>
              </a:spcBef>
              <a:defRPr/>
            </a:lvl5pPr>
            <a:lvl6pPr algn="l" rtl="0" marR="0" indent="0" marL="2286000">
              <a:spcBef>
                <a:spcPts val="0"/>
              </a:spcBef>
              <a:defRPr/>
            </a:lvl6pPr>
            <a:lvl7pPr algn="l" rtl="0" marR="0" indent="0" marL="2743200">
              <a:spcBef>
                <a:spcPts val="0"/>
              </a:spcBef>
              <a:defRPr/>
            </a:lvl7pPr>
            <a:lvl8pPr algn="l" rtl="0" marR="0" indent="0" marL="3200400">
              <a:spcBef>
                <a:spcPts val="0"/>
              </a:spcBef>
              <a:defRPr/>
            </a:lvl8pPr>
            <a:lvl9pPr algn="l" rtl="0" marR="0" indent="0" marL="3657600">
              <a:spcBef>
                <a:spcPts val="0"/>
              </a:spcBef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58" r:id="rId1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4.png" Type="http://schemas.openxmlformats.org/officeDocument/2006/relationships/image" Id="rId3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6.pn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0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2.gif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3.png" Type="http://schemas.openxmlformats.org/officeDocument/2006/relationships/image" Id="rId3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5.png" Type="http://schemas.openxmlformats.org/officeDocument/2006/relationships/image" Id="rId3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7.xml" Type="http://schemas.openxmlformats.org/officeDocument/2006/relationships/slideLayout" Id="rId1"/><Relationship Target="../media/image01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y="1371600" x="685800"/>
            <a:ext cy="1927224" cx="7848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54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CHARACTERISTICS OF LIVING THINGS</a:t>
            </a:r>
          </a:p>
        </p:txBody>
      </p:sp>
      <p:pic>
        <p:nvPicPr>
          <p:cNvPr id="86" name="Shape 86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3575050" x="1933575"/>
            <a:ext cy="3017837" cx="53641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1" name="Shape 91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1. All living things MOVE</a:t>
            </a:r>
          </a:p>
        </p:txBody>
      </p:sp>
      <p:sp>
        <p:nvSpPr>
          <p:cNvPr id="92" name="Shape 92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82562" marL="1825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be internally or at the cell level</a:t>
            </a:r>
          </a:p>
        </p:txBody>
      </p:sp>
      <p:pic>
        <p:nvPicPr>
          <p:cNvPr id="93" name="Shape 93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055811" x="1609725"/>
            <a:ext cy="4421187" cx="589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2. All living things GROW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-182562" marL="18256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DEVELOP!</a:t>
            </a:r>
          </a:p>
        </p:txBody>
      </p:sp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2262186" x="2451100"/>
            <a:ext cy="4214812" cx="423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4" name="Shape 10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y="533400" x="457200"/>
            <a:ext cy="1349375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3. All living things RESPOND to their ENVIRONMENT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y="2967036" x="2286000"/>
            <a:ext cy="923924" cx="45720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0" cap="none" baseline="0" sz="1800" lang="en-US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http://i1146.photobucket.com/albums/o528/arcki1/Mimosa-pudica-una-planta-vergonzosa_zps3604cb7c.gif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y="2431891" x="1676400"/>
            <a:ext cy="3570143" cx="579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1" name="Shape 11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2" name="Shape 112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4. All living things REPRODUCE</a:t>
            </a:r>
          </a:p>
        </p:txBody>
      </p:sp>
      <p:pic>
        <p:nvPicPr>
          <p:cNvPr id="113" name="Shape 11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5331" b="5330" r="0" l="0"/>
          <a:stretch/>
        </p:blipFill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40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5. All living things USE ENERGY</a:t>
            </a:r>
          </a:p>
        </p:txBody>
      </p:sp>
      <p:pic>
        <p:nvPicPr>
          <p:cNvPr id="119" name="Shape 11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t="5555" b="5555" r="0" l="0"/>
          <a:stretch/>
        </p:blipFill>
        <p:spPr>
          <a:xfrm>
            <a:off y="1600200" x="457200"/>
            <a:ext cy="4876799" cx="822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y="533400" x="457200"/>
            <a:ext cy="990599" cx="82296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l" rtl="0" lvl="0" marR="0" indent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strike="noStrike" u="none" b="0" cap="none" baseline="0" sz="3600" lang="en-US" i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6. All living things are MADE OF CELLS</a:t>
            </a:r>
          </a:p>
        </p:txBody>
      </p:sp>
      <p:pic>
        <p:nvPicPr>
          <p:cNvPr id="125" name="Shape 125"/>
          <p:cNvPicPr preferRelativeResize="0"/>
          <p:nvPr/>
        </p:nvPicPr>
        <p:blipFill rotWithShape="1">
          <a:blip r:embed="rId3">
            <a:alphaModFix/>
          </a:blip>
          <a:srcRect t="0" b="0" r="0" l="0"/>
          <a:stretch/>
        </p:blipFill>
        <p:spPr>
          <a:xfrm>
            <a:off y="1711325" x="2540000"/>
            <a:ext cy="4143374" cx="4081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3_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4_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2_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6.xml><?xml version="1.0" encoding="utf-8"?>
<a:theme xmlns:a="http://schemas.openxmlformats.org/drawingml/2006/main" xmlns:r="http://schemas.openxmlformats.org/officeDocument/2006/relationships" name="Clarity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