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925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730250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004888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1187450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730250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004888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1187450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730250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004888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1187450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457200" marR="0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730250" marR="0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004888" marR="0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1187450" marR="0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1371600" marR="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marR="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marR="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marR="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Shape 35"/>
          <p:cNvCxnSpPr/>
          <p:nvPr/>
        </p:nvCxnSpPr>
        <p:spPr>
          <a:xfrm>
            <a:off x="685800" y="3398837"/>
            <a:ext cx="7848599" cy="1587"/>
          </a:xfrm>
          <a:prstGeom prst="straightConnector1">
            <a:avLst/>
          </a:prstGeom>
          <a:noFill/>
          <a:ln w="19050" cap="rnd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457200" marR="0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730250" marR="0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004888" marR="0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1187450" marR="0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1371600" marR="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marR="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marR="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marR="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LIVING THINGS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575" y="3575050"/>
            <a:ext cx="5364161" cy="30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All living things MOVE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internally or at the cell level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725" y="2055811"/>
            <a:ext cx="5895974" cy="442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All living things GROW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DEVELOP!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100" y="2262186"/>
            <a:ext cx="4238625" cy="42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349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All living things RESPOND to their ENVIRONMENT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286000" y="2967036"/>
            <a:ext cx="45720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http://i1146.photobucket.com/albums/o528/arcki1/Mimosa-pudica-una-planta-vergonzosa_zps3604cb7c.gif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2431891"/>
            <a:ext cx="5791199" cy="357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All living things REPRODUCE</a:t>
            </a:r>
          </a:p>
        </p:txBody>
      </p:sp>
      <p:pic>
        <p:nvPicPr>
          <p:cNvPr id="113" name="Shape 1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331" b="5330"/>
          <a:stretch/>
        </p:blipFill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 All living things USE ENERGY</a:t>
            </a:r>
          </a:p>
        </p:txBody>
      </p:sp>
      <p:pic>
        <p:nvPicPr>
          <p:cNvPr id="119" name="Shape 1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555" b="5555"/>
          <a:stretch/>
        </p:blipFill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6. All living things are MADE OF CELLS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0" y="1711325"/>
            <a:ext cx="4081462" cy="4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dirty="0" smtClean="0">
                <a:solidFill>
                  <a:schemeClr val="dk2"/>
                </a:solidFill>
              </a:rPr>
              <a:t>D.E.A.R.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	All living things have </a:t>
            </a:r>
            <a:r>
              <a:rPr lang="en-US" sz="3200" dirty="0" smtClean="0">
                <a:solidFill>
                  <a:schemeClr val="bg2"/>
                </a:solidFill>
              </a:rPr>
              <a:t>DNA </a:t>
            </a:r>
            <a:r>
              <a:rPr lang="en-US" sz="3200" dirty="0" smtClean="0"/>
              <a:t>and cells.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	All living things use </a:t>
            </a:r>
            <a:r>
              <a:rPr lang="en-US" sz="3200" dirty="0" smtClean="0">
                <a:solidFill>
                  <a:schemeClr val="bg2"/>
                </a:solidFill>
              </a:rPr>
              <a:t>energy.</a:t>
            </a:r>
          </a:p>
          <a:p>
            <a:r>
              <a:rPr lang="en-US" sz="3200" dirty="0" smtClean="0"/>
              <a:t>A	All living things </a:t>
            </a:r>
            <a:r>
              <a:rPr lang="en-US" sz="3200" dirty="0" smtClean="0">
                <a:solidFill>
                  <a:schemeClr val="bg2"/>
                </a:solidFill>
              </a:rPr>
              <a:t>adapt </a:t>
            </a:r>
            <a:r>
              <a:rPr lang="en-US" sz="3200" dirty="0" smtClean="0"/>
              <a:t>or respond to 	their environment.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	All living things grow and </a:t>
            </a:r>
            <a:r>
              <a:rPr lang="en-US" sz="3200" dirty="0" smtClean="0">
                <a:solidFill>
                  <a:schemeClr val="bg2"/>
                </a:solidFill>
              </a:rPr>
              <a:t>reproduce.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93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Macintosh PowerPoint</Application>
  <PresentationFormat>On-screen Show (4:3)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Clarity</vt:lpstr>
      <vt:lpstr>1_Clarity</vt:lpstr>
      <vt:lpstr>CHARACTERISTICS OF LIVING THINGS</vt:lpstr>
      <vt:lpstr>1. All living things MOVE</vt:lpstr>
      <vt:lpstr>2. All living things GROW</vt:lpstr>
      <vt:lpstr>3. All living things RESPOND to their ENVIRONMENT</vt:lpstr>
      <vt:lpstr>4. All living things REPRODUCE</vt:lpstr>
      <vt:lpstr>5. All living things USE ENERGY</vt:lpstr>
      <vt:lpstr>6. All living things are MADE OF CELLS</vt:lpstr>
      <vt:lpstr>D.E.A.R.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LIVING THINGS</dc:title>
  <cp:lastModifiedBy>Barksdale, Jared</cp:lastModifiedBy>
  <cp:revision>2</cp:revision>
  <dcterms:modified xsi:type="dcterms:W3CDTF">2017-08-21T18:45:11Z</dcterms:modified>
</cp:coreProperties>
</file>