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8"/>
  </p:normalViewPr>
  <p:slideViewPr>
    <p:cSldViewPr snapToGrid="0" snapToObjects="1">
      <p:cViewPr varScale="1">
        <p:scale>
          <a:sx n="56" d="100"/>
          <a:sy n="56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3" b="39540"/>
          <a:stretch/>
        </p:blipFill>
        <p:spPr>
          <a:xfrm>
            <a:off x="858129" y="2658794"/>
            <a:ext cx="10431645" cy="1237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1009" y="4051495"/>
            <a:ext cx="10227213" cy="66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1969" y="2504050"/>
            <a:ext cx="6171028" cy="1547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0"/>
            <a:ext cx="5444197" cy="3629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8456" y="2720092"/>
            <a:ext cx="2765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Chiller" panose="04020404031007020602" pitchFamily="82" charset="0"/>
                <a:ea typeface="Chalkduster" charset="0"/>
                <a:cs typeface="Chalkduster" charset="0"/>
              </a:rPr>
              <a:t>Writing an</a:t>
            </a:r>
            <a:endParaRPr lang="en-US" sz="6600" b="1" dirty="0">
              <a:latin typeface="Chiller" panose="04020404031007020602" pitchFamily="82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7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3" b="39540"/>
          <a:stretch/>
        </p:blipFill>
        <p:spPr>
          <a:xfrm>
            <a:off x="858129" y="2658794"/>
            <a:ext cx="10431645" cy="1237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1009" y="4051495"/>
            <a:ext cx="10227213" cy="66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604910"/>
            <a:ext cx="10431645" cy="54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Answers your testable question.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7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Answers your testable question.</a:t>
            </a:r>
          </a:p>
          <a:p>
            <a:endParaRPr lang="en-US" dirty="0"/>
          </a:p>
          <a:p>
            <a:r>
              <a:rPr lang="en-US" b="1" dirty="0" smtClean="0"/>
              <a:t>Question: </a:t>
            </a:r>
            <a:r>
              <a:rPr lang="en-US" dirty="0" smtClean="0"/>
              <a:t>	“How does soap affect the growth of flowers?”</a:t>
            </a:r>
          </a:p>
          <a:p>
            <a:r>
              <a:rPr lang="en-US" b="1" dirty="0" smtClean="0"/>
              <a:t>Claim: </a:t>
            </a:r>
            <a:r>
              <a:rPr lang="en-US" dirty="0" smtClean="0"/>
              <a:t>		Soap inhibits flower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2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from your data.</a:t>
            </a:r>
          </a:p>
          <a:p>
            <a:endParaRPr lang="en-US" dirty="0"/>
          </a:p>
          <a:p>
            <a:r>
              <a:rPr lang="en-US" b="1" dirty="0" smtClean="0"/>
              <a:t>Claim:</a:t>
            </a:r>
            <a:r>
              <a:rPr lang="en-US" dirty="0" smtClean="0"/>
              <a:t>		Soap inhibits flower growth.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73553"/>
              </p:ext>
            </p:extLst>
          </p:nvPr>
        </p:nvGraphicFramePr>
        <p:xfrm>
          <a:off x="2990948" y="3913685"/>
          <a:ext cx="6279662" cy="147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831"/>
                <a:gridCol w="3139831"/>
              </a:tblGrid>
              <a:tr h="368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of soap (mL)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Flower Height (cm)</a:t>
                      </a:r>
                      <a:endParaRPr lang="en-US" dirty="0"/>
                    </a:p>
                  </a:txBody>
                  <a:tcPr/>
                </a:tc>
              </a:tr>
              <a:tr h="368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68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68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from your data.</a:t>
            </a:r>
          </a:p>
          <a:p>
            <a:endParaRPr lang="en-US" dirty="0"/>
          </a:p>
          <a:p>
            <a:r>
              <a:rPr lang="en-US" b="1" dirty="0" smtClean="0"/>
              <a:t>Claim:</a:t>
            </a:r>
            <a:r>
              <a:rPr lang="en-US" dirty="0" smtClean="0"/>
              <a:t>		Soap inhibits flower growth.</a:t>
            </a:r>
          </a:p>
          <a:p>
            <a:r>
              <a:rPr lang="en-US" b="1" dirty="0" smtClean="0"/>
              <a:t>Evidence:</a:t>
            </a:r>
            <a:r>
              <a:rPr lang="en-US" dirty="0" smtClean="0"/>
              <a:t>	As the amount of soap applied increases the flower height decreases.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73553"/>
              </p:ext>
            </p:extLst>
          </p:nvPr>
        </p:nvGraphicFramePr>
        <p:xfrm>
          <a:off x="2990948" y="3913685"/>
          <a:ext cx="6279662" cy="147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831"/>
                <a:gridCol w="3139831"/>
              </a:tblGrid>
              <a:tr h="368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of soap (mL)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Flower Height (cm)</a:t>
                      </a:r>
                      <a:endParaRPr lang="en-US" dirty="0"/>
                    </a:p>
                  </a:txBody>
                  <a:tcPr/>
                </a:tc>
              </a:tr>
              <a:tr h="368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68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68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03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Thinking that involves a “rule” or scientific principle that describes why evidence supports the claim.</a:t>
            </a:r>
          </a:p>
          <a:p>
            <a:endParaRPr lang="en-US" dirty="0"/>
          </a:p>
          <a:p>
            <a:r>
              <a:rPr lang="en-US" b="1" dirty="0" smtClean="0"/>
              <a:t>Claim:</a:t>
            </a:r>
            <a:r>
              <a:rPr lang="en-US" dirty="0" smtClean="0"/>
              <a:t>		Soap inhibits flower growth.</a:t>
            </a:r>
          </a:p>
          <a:p>
            <a:r>
              <a:rPr lang="en-US" b="1" dirty="0" smtClean="0"/>
              <a:t>Evidence:</a:t>
            </a:r>
            <a:r>
              <a:rPr lang="en-US" dirty="0" smtClean="0"/>
              <a:t>	</a:t>
            </a:r>
            <a:r>
              <a:rPr lang="en-US" dirty="0"/>
              <a:t>As the amount of soap applied increases the flower height decreases.</a:t>
            </a:r>
            <a:endParaRPr lang="en-US" b="1" dirty="0"/>
          </a:p>
          <a:p>
            <a:r>
              <a:rPr lang="en-US" b="1" dirty="0" smtClean="0"/>
              <a:t>Reasoning:</a:t>
            </a:r>
            <a:r>
              <a:rPr lang="en-US" dirty="0" smtClean="0"/>
              <a:t>	The chemicals in soap damage the flowers’ cells resulting in poor plant health.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10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important to use the formula Claim + Evidence + Reasoning to describe your explanations in science?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547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108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Chalkduster</vt:lpstr>
      <vt:lpstr>Chiller</vt:lpstr>
      <vt:lpstr>Retrospect</vt:lpstr>
      <vt:lpstr>PowerPoint Presentation</vt:lpstr>
      <vt:lpstr>PowerPoint Presentation</vt:lpstr>
      <vt:lpstr>PowerPoint Presentation</vt:lpstr>
      <vt:lpstr>Claim</vt:lpstr>
      <vt:lpstr>Claim</vt:lpstr>
      <vt:lpstr>Evidence</vt:lpstr>
      <vt:lpstr>Evidence</vt:lpstr>
      <vt:lpstr>Reasoning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New System Setup</cp:lastModifiedBy>
  <cp:revision>8</cp:revision>
  <dcterms:created xsi:type="dcterms:W3CDTF">2015-09-15T02:20:15Z</dcterms:created>
  <dcterms:modified xsi:type="dcterms:W3CDTF">2015-09-15T14:22:28Z</dcterms:modified>
</cp:coreProperties>
</file>