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B93D95D-5379-4026-ADBE-0F51A04B31C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BB772A34-5A4D-48F2-B95A-99F5B00C8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34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D95D-5379-4026-ADBE-0F51A04B31C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2A34-5A4D-48F2-B95A-99F5B00C8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21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D95D-5379-4026-ADBE-0F51A04B31C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2A34-5A4D-48F2-B95A-99F5B00C8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6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D95D-5379-4026-ADBE-0F51A04B31C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2A34-5A4D-48F2-B95A-99F5B00C8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76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D95D-5379-4026-ADBE-0F51A04B31C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2A34-5A4D-48F2-B95A-99F5B00C8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82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D95D-5379-4026-ADBE-0F51A04B31C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2A34-5A4D-48F2-B95A-99F5B00C8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55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D95D-5379-4026-ADBE-0F51A04B31C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2A34-5A4D-48F2-B95A-99F5B00C8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0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D95D-5379-4026-ADBE-0F51A04B31C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2A34-5A4D-48F2-B95A-99F5B00C8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7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D95D-5379-4026-ADBE-0F51A04B31C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2A34-5A4D-48F2-B95A-99F5B00C8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25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D95D-5379-4026-ADBE-0F51A04B31C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2A34-5A4D-48F2-B95A-99F5B00C8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9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D95D-5379-4026-ADBE-0F51A04B31C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2A34-5A4D-48F2-B95A-99F5B00C8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01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D95D-5379-4026-ADBE-0F51A04B31C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2A34-5A4D-48F2-B95A-99F5B00C8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85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D95D-5379-4026-ADBE-0F51A04B31C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2A34-5A4D-48F2-B95A-99F5B00C8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95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D95D-5379-4026-ADBE-0F51A04B31C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2A34-5A4D-48F2-B95A-99F5B00C8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6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D95D-5379-4026-ADBE-0F51A04B31C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2A34-5A4D-48F2-B95A-99F5B00C8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53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D95D-5379-4026-ADBE-0F51A04B31C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2A34-5A4D-48F2-B95A-99F5B00C8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88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D95D-5379-4026-ADBE-0F51A04B31C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2A34-5A4D-48F2-B95A-99F5B00C8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B93D95D-5379-4026-ADBE-0F51A04B31C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B772A34-5A4D-48F2-B95A-99F5B00C8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5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Cytoskeleton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Cheyenne </a:t>
            </a:r>
            <a:r>
              <a:rPr lang="en-US" dirty="0" err="1" smtClean="0"/>
              <a:t>walden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33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074" t="27556" r="56284" b="17631"/>
          <a:stretch/>
        </p:blipFill>
        <p:spPr>
          <a:xfrm>
            <a:off x="2200275" y="1080655"/>
            <a:ext cx="6929870" cy="512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81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761413" cy="3769591"/>
          </a:xfrm>
        </p:spPr>
        <p:txBody>
          <a:bodyPr>
            <a:normAutofit/>
          </a:bodyPr>
          <a:lstStyle/>
          <a:p>
            <a:r>
              <a:rPr lang="en-US" dirty="0" err="1" smtClean="0"/>
              <a:t>Learn.Genetics</a:t>
            </a:r>
            <a:r>
              <a:rPr lang="en-US" dirty="0" smtClean="0"/>
              <a:t>. </a:t>
            </a:r>
            <a:r>
              <a:rPr lang="en-US" dirty="0"/>
              <a:t>(2015). Retrieved September 18, 2016, from http://learn.genetics.Utah.edu/ </a:t>
            </a:r>
            <a:endParaRPr lang="en-US" dirty="0" smtClean="0"/>
          </a:p>
          <a:p>
            <a:pPr lvl="1"/>
            <a:r>
              <a:rPr lang="en-US" dirty="0" smtClean="0"/>
              <a:t>University of Utah</a:t>
            </a:r>
            <a:endParaRPr lang="en-US" dirty="0"/>
          </a:p>
          <a:p>
            <a:r>
              <a:rPr lang="en-US" dirty="0" smtClean="0"/>
              <a:t>J</a:t>
            </a:r>
            <a:r>
              <a:rPr lang="en-US" dirty="0"/>
              <a:t>. (2015). What is the Cytoskeleton? Retrieved September 18, 2016, from https://www.youtube.com/watch?v=vlbXO3Va5A0 </a:t>
            </a:r>
            <a:endParaRPr lang="en-US" dirty="0" smtClean="0"/>
          </a:p>
          <a:p>
            <a:pPr lvl="1"/>
            <a:r>
              <a:rPr lang="en-US" dirty="0"/>
              <a:t>Bachelor of Science (B.Sc.), </a:t>
            </a:r>
            <a:r>
              <a:rPr lang="en-US" dirty="0" smtClean="0"/>
              <a:t>Genetics</a:t>
            </a:r>
          </a:p>
          <a:p>
            <a:r>
              <a:rPr lang="en-US" dirty="0"/>
              <a:t>By Deborah Fields, BSc (Hons), </a:t>
            </a:r>
            <a:r>
              <a:rPr lang="en-US" dirty="0" err="1"/>
              <a:t>PgDip</a:t>
            </a:r>
            <a:r>
              <a:rPr lang="en-US" dirty="0"/>
              <a:t>, MCIPR. (2016, June 01). What is a Cytoskeleton? Retrieved September 18, 2016, from http://www.news-medical.net/life-sciences/What-is-a-Cytoskeleton.aspx </a:t>
            </a:r>
            <a:endParaRPr lang="en-US" dirty="0" smtClean="0"/>
          </a:p>
          <a:p>
            <a:pPr lvl="1"/>
            <a:r>
              <a:rPr lang="en-US" dirty="0"/>
              <a:t>Bachelor of Science (B.Sc</a:t>
            </a:r>
            <a:r>
              <a:rPr lang="en-US" dirty="0" smtClean="0"/>
              <a:t>.), </a:t>
            </a:r>
            <a:r>
              <a:rPr lang="en-US" dirty="0"/>
              <a:t>MCIPR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327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cytoskeleton?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Cyto</a:t>
            </a:r>
            <a:r>
              <a:rPr lang="en-US" dirty="0" smtClean="0"/>
              <a:t>- Cell</a:t>
            </a:r>
          </a:p>
          <a:p>
            <a:r>
              <a:rPr lang="en-US" dirty="0" smtClean="0"/>
              <a:t>“Skeleton of the cell”</a:t>
            </a:r>
          </a:p>
          <a:p>
            <a:r>
              <a:rPr lang="en-US" dirty="0" smtClean="0"/>
              <a:t>Found in the cytoplasm of EUKARYOTIC cells</a:t>
            </a:r>
          </a:p>
          <a:p>
            <a:r>
              <a:rPr lang="en-US" dirty="0" smtClean="0"/>
              <a:t>Attached to the cell membrane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047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functions: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048" y="2354118"/>
            <a:ext cx="8761413" cy="3416300"/>
          </a:xfrm>
        </p:spPr>
        <p:txBody>
          <a:bodyPr/>
          <a:lstStyle/>
          <a:p>
            <a:r>
              <a:rPr lang="en-US" dirty="0" smtClean="0"/>
              <a:t>Maintain cell shape- (ex: red blood cells and nerve cells)</a:t>
            </a:r>
          </a:p>
          <a:p>
            <a:pPr lvl="1"/>
            <a:r>
              <a:rPr lang="en-US" dirty="0" smtClean="0"/>
              <a:t>Increases surfaces area which helps increase efficiency of oxygen into and out of the cell (Red Blood Cell)</a:t>
            </a:r>
          </a:p>
          <a:p>
            <a:pPr lvl="1"/>
            <a:r>
              <a:rPr lang="en-US" dirty="0" smtClean="0"/>
              <a:t>Axons of the nerve cell (Nerve Cell)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796" t="49905" r="57454" b="21875"/>
          <a:stretch/>
        </p:blipFill>
        <p:spPr>
          <a:xfrm>
            <a:off x="6023240" y="3144982"/>
            <a:ext cx="4949560" cy="330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34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 Movement</a:t>
            </a:r>
          </a:p>
          <a:p>
            <a:pPr lvl="1"/>
            <a:r>
              <a:rPr lang="en-US" dirty="0" smtClean="0"/>
              <a:t>Holds chloroplasts in place but is able to manipulate the cells when the sunlight is in a certain angle</a:t>
            </a:r>
          </a:p>
          <a:p>
            <a:pPr lvl="1"/>
            <a:r>
              <a:rPr lang="en-US" dirty="0" smtClean="0"/>
              <a:t>Cell Division- chromosomes undergoing mitosis are held in place then separated to carryout cell division</a:t>
            </a:r>
          </a:p>
          <a:p>
            <a:pPr lvl="1"/>
            <a:r>
              <a:rPr lang="en-US" dirty="0" smtClean="0"/>
              <a:t>Cytokinesis- membrane enfolds and pinches itself into two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12" t="56723" r="56921" b="20171"/>
          <a:stretch/>
        </p:blipFill>
        <p:spPr>
          <a:xfrm>
            <a:off x="9368162" y="1829954"/>
            <a:ext cx="2604654" cy="1163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851" t="55019" r="50320" b="18466"/>
          <a:stretch/>
        </p:blipFill>
        <p:spPr>
          <a:xfrm>
            <a:off x="8132618" y="4128653"/>
            <a:ext cx="2576946" cy="854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0814" t="56723" r="60968" b="24716"/>
          <a:stretch/>
        </p:blipFill>
        <p:spPr>
          <a:xfrm>
            <a:off x="9055484" y="3338945"/>
            <a:ext cx="2369127" cy="7409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8686" t="53126" r="57453" b="16193"/>
          <a:stretch/>
        </p:blipFill>
        <p:spPr>
          <a:xfrm>
            <a:off x="1939635" y="4613564"/>
            <a:ext cx="4405747" cy="224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2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Holds organelles in place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269" t="52746" r="59370" b="22443"/>
          <a:stretch/>
        </p:blipFill>
        <p:spPr>
          <a:xfrm>
            <a:off x="3598694" y="3006436"/>
            <a:ext cx="6428510" cy="369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85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Strengthens cell</a:t>
            </a:r>
          </a:p>
          <a:p>
            <a:pPr lvl="1"/>
            <a:r>
              <a:rPr lang="en-US" dirty="0" smtClean="0"/>
              <a:t>Structural support...speaking of structure…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949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DYNAMIC- meaning changeable; it is able to increase and decrease</a:t>
            </a:r>
          </a:p>
          <a:p>
            <a:pPr lvl="1"/>
            <a:r>
              <a:rPr lang="en-US" dirty="0" smtClean="0"/>
              <a:t>It is made up of subunits that can be rapidly removed or inserted.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555" y="3559752"/>
            <a:ext cx="6019800" cy="329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30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Microtubules: made of a protein called </a:t>
            </a:r>
            <a:r>
              <a:rPr lang="en-US" dirty="0" smtClean="0"/>
              <a:t>tubulin</a:t>
            </a:r>
          </a:p>
          <a:p>
            <a:pPr lvl="1"/>
            <a:r>
              <a:rPr lang="en-US" dirty="0" smtClean="0"/>
              <a:t>Involved in cell movement; make up flagella and cilia</a:t>
            </a:r>
          </a:p>
          <a:p>
            <a:r>
              <a:rPr lang="en-US" dirty="0" smtClean="0"/>
              <a:t>Microfilaments: made of protein subunits called actin</a:t>
            </a:r>
          </a:p>
          <a:p>
            <a:pPr lvl="1"/>
            <a:r>
              <a:rPr lang="en-US" dirty="0" smtClean="0"/>
              <a:t>Involved in the cytoplasmic streaming, chloroplast orientation, cytokinesis, phagocytosis and muscle contraction</a:t>
            </a:r>
          </a:p>
          <a:p>
            <a:r>
              <a:rPr lang="en-US" dirty="0" smtClean="0"/>
              <a:t>Intermediate Filaments: made of strong fibrous protein</a:t>
            </a:r>
          </a:p>
          <a:p>
            <a:pPr lvl="1"/>
            <a:r>
              <a:rPr lang="en-US" dirty="0" smtClean="0"/>
              <a:t>Strengthen cells that are more objected to wear and tear (ex: skin cells);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84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699" y="2277955"/>
            <a:ext cx="10635264" cy="4025862"/>
          </a:xfrm>
        </p:spPr>
        <p:txBody>
          <a:bodyPr/>
          <a:lstStyle/>
          <a:p>
            <a:r>
              <a:rPr lang="en-US" sz="9600" dirty="0" smtClean="0">
                <a:solidFill>
                  <a:schemeClr val="tx1"/>
                </a:solidFill>
              </a:rPr>
              <a:t>QUICK RECAP OF MAIN FUNCTIONS…</a:t>
            </a:r>
            <a:endParaRPr lang="en-US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7314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231</TotalTime>
  <Words>325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 Boardroom</vt:lpstr>
      <vt:lpstr>Cytoskeleton</vt:lpstr>
      <vt:lpstr>What is the cytoskeleton?</vt:lpstr>
      <vt:lpstr>Main functions:</vt:lpstr>
      <vt:lpstr>Continued…</vt:lpstr>
      <vt:lpstr>Continued…</vt:lpstr>
      <vt:lpstr>Continued…</vt:lpstr>
      <vt:lpstr>Structure</vt:lpstr>
      <vt:lpstr>Continued:</vt:lpstr>
      <vt:lpstr>QUICK RECAP OF MAIN FUNCTIONS…</vt:lpstr>
      <vt:lpstr>PowerPoint Presentation</vt:lpstr>
      <vt:lpstr>Sources: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Cytoskeleton</dc:title>
  <dc:creator>Cheyenne Walden</dc:creator>
  <cp:lastModifiedBy>Barksdale, Rachael</cp:lastModifiedBy>
  <cp:revision>11</cp:revision>
  <dcterms:created xsi:type="dcterms:W3CDTF">2016-09-19T00:48:50Z</dcterms:created>
  <dcterms:modified xsi:type="dcterms:W3CDTF">2016-09-19T12:56:41Z</dcterms:modified>
</cp:coreProperties>
</file>