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7CCE1-2F84-452C-80E4-8682D18091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GENETIC DISORDERS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ED247C-C5DD-4659-8B00-5EC76C489B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4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28E6F-4794-4DFA-9AEF-85218025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746522"/>
          </a:xfrm>
        </p:spPr>
        <p:txBody>
          <a:bodyPr/>
          <a:lstStyle/>
          <a:p>
            <a:r>
              <a:rPr lang="en-US" dirty="0"/>
              <a:t>HEMOPHILIA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20B6-17D6-4833-8748-E75FB00B5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1" y="1699847"/>
            <a:ext cx="5329144" cy="3766498"/>
          </a:xfrm>
        </p:spPr>
        <p:txBody>
          <a:bodyPr>
            <a:normAutofit/>
          </a:bodyPr>
          <a:lstStyle/>
          <a:p>
            <a:r>
              <a:rPr lang="en-US" sz="3200" i="1" dirty="0"/>
              <a:t>X-linked</a:t>
            </a:r>
            <a:r>
              <a:rPr lang="en-US" sz="3200" dirty="0"/>
              <a:t> recessive disease</a:t>
            </a:r>
            <a:endParaRPr lang="en-US" sz="3000" dirty="0"/>
          </a:p>
          <a:p>
            <a:r>
              <a:rPr lang="en-US" sz="3000" dirty="0"/>
              <a:t>Mutation prevents blood clotting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E03DE9-5FFA-432C-8432-0B2EC2BEC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067" y="1171575"/>
            <a:ext cx="45148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93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28E6F-4794-4DFA-9AEF-85218025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746522"/>
          </a:xfrm>
        </p:spPr>
        <p:txBody>
          <a:bodyPr/>
          <a:lstStyle/>
          <a:p>
            <a:r>
              <a:rPr lang="en-US" dirty="0"/>
              <a:t>COLOR BLINDNESS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20B6-17D6-4833-8748-E75FB00B5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1" y="1699847"/>
            <a:ext cx="5329144" cy="3766498"/>
          </a:xfrm>
        </p:spPr>
        <p:txBody>
          <a:bodyPr>
            <a:normAutofit/>
          </a:bodyPr>
          <a:lstStyle/>
          <a:p>
            <a:r>
              <a:rPr lang="en-US" sz="3200" i="1" dirty="0"/>
              <a:t>X-linked</a:t>
            </a:r>
            <a:r>
              <a:rPr lang="en-US" sz="3200" dirty="0"/>
              <a:t> recessive condition</a:t>
            </a:r>
            <a:endParaRPr lang="en-US" sz="3000" dirty="0"/>
          </a:p>
          <a:p>
            <a:r>
              <a:rPr lang="en-US" sz="3000" dirty="0"/>
              <a:t>Mutation prevents ability to perceive certain wavelengths of light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37ECC-DD6B-4E49-9E3D-96F52A4BAD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34" t="16589" r="50000" b="55128"/>
          <a:stretch/>
        </p:blipFill>
        <p:spPr>
          <a:xfrm>
            <a:off x="8065477" y="1210055"/>
            <a:ext cx="2438400" cy="22189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BC1E62-1B88-4A6F-939C-6BF215C0D8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52" t="16481" r="182" b="55236"/>
          <a:stretch/>
        </p:blipFill>
        <p:spPr>
          <a:xfrm>
            <a:off x="8065477" y="3583150"/>
            <a:ext cx="2438400" cy="221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8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28E6F-4794-4DFA-9AEF-85218025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746522"/>
          </a:xfrm>
        </p:spPr>
        <p:txBody>
          <a:bodyPr/>
          <a:lstStyle/>
          <a:p>
            <a:r>
              <a:rPr lang="en-US" dirty="0"/>
              <a:t>DUCHENNE MUSCULAR DYSTROPHY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20B6-17D6-4833-8748-E75FB00B5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1" y="1699847"/>
            <a:ext cx="5329144" cy="3766498"/>
          </a:xfrm>
        </p:spPr>
        <p:txBody>
          <a:bodyPr>
            <a:normAutofit/>
          </a:bodyPr>
          <a:lstStyle/>
          <a:p>
            <a:r>
              <a:rPr lang="en-US" sz="3200" i="1" dirty="0"/>
              <a:t>X-linked</a:t>
            </a:r>
            <a:r>
              <a:rPr lang="en-US" sz="3200" dirty="0"/>
              <a:t> recessive condition</a:t>
            </a:r>
            <a:endParaRPr lang="en-US" sz="3000" dirty="0"/>
          </a:p>
          <a:p>
            <a:r>
              <a:rPr lang="en-US" sz="3000" dirty="0"/>
              <a:t>Mutation prevents proper muscle development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BD9B1E-67E1-4F31-BE0F-9019D68BC0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547" t="8060" r="30007" b="31022"/>
          <a:stretch/>
        </p:blipFill>
        <p:spPr>
          <a:xfrm>
            <a:off x="7796370" y="1699847"/>
            <a:ext cx="2362744" cy="398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13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28E6F-4794-4DFA-9AEF-85218025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746522"/>
          </a:xfrm>
        </p:spPr>
        <p:txBody>
          <a:bodyPr/>
          <a:lstStyle/>
          <a:p>
            <a:r>
              <a:rPr lang="en-US" dirty="0"/>
              <a:t>PHENYLKETONURIA (PKU)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20B6-17D6-4833-8748-E75FB00B5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1" y="1699847"/>
            <a:ext cx="5798068" cy="3766498"/>
          </a:xfrm>
        </p:spPr>
        <p:txBody>
          <a:bodyPr>
            <a:normAutofit/>
          </a:bodyPr>
          <a:lstStyle/>
          <a:p>
            <a:r>
              <a:rPr lang="en-US" sz="3200" dirty="0"/>
              <a:t>Autosomal recessive disease</a:t>
            </a:r>
            <a:endParaRPr lang="en-US" sz="3000" dirty="0"/>
          </a:p>
          <a:p>
            <a:r>
              <a:rPr lang="en-US" sz="3000" dirty="0"/>
              <a:t>Cannot metabolize amino acid phenylalanine</a:t>
            </a:r>
          </a:p>
          <a:p>
            <a:r>
              <a:rPr lang="en-US" sz="3000" dirty="0"/>
              <a:t>Strict diet prevents disease expression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A92670-6FB2-4D67-9E3D-6C243800E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8339" y="1218195"/>
            <a:ext cx="45148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700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28E6F-4794-4DFA-9AEF-85218025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746522"/>
          </a:xfrm>
        </p:spPr>
        <p:txBody>
          <a:bodyPr/>
          <a:lstStyle/>
          <a:p>
            <a:r>
              <a:rPr lang="en-US" dirty="0"/>
              <a:t>HUNTINGTON’S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20B6-17D6-4833-8748-E75FB00B5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1" y="1699847"/>
            <a:ext cx="5798068" cy="3766498"/>
          </a:xfrm>
        </p:spPr>
        <p:txBody>
          <a:bodyPr>
            <a:normAutofit/>
          </a:bodyPr>
          <a:lstStyle/>
          <a:p>
            <a:r>
              <a:rPr lang="en-US" sz="3200" dirty="0"/>
              <a:t>Autosomal </a:t>
            </a:r>
            <a:r>
              <a:rPr lang="en-US" sz="3200" i="1" dirty="0"/>
              <a:t>dominant</a:t>
            </a:r>
            <a:r>
              <a:rPr lang="en-US" sz="3200" dirty="0"/>
              <a:t> disease</a:t>
            </a:r>
            <a:endParaRPr lang="en-US" sz="3000" dirty="0"/>
          </a:p>
          <a:p>
            <a:r>
              <a:rPr lang="en-US" sz="3000" dirty="0"/>
              <a:t>Affects the nervous system</a:t>
            </a:r>
          </a:p>
          <a:p>
            <a:r>
              <a:rPr lang="en-US" sz="3000" dirty="0"/>
              <a:t>Disease not expressed until middle age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210CEA-1A8E-40B8-B7CC-177CB3C50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8339" y="1326586"/>
            <a:ext cx="451485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70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38057-0453-451F-A78F-90C03AB7A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734799"/>
          </a:xfrm>
        </p:spPr>
        <p:txBody>
          <a:bodyPr/>
          <a:lstStyle/>
          <a:p>
            <a:r>
              <a:rPr lang="en-US" dirty="0"/>
              <a:t>What are they?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CD483-E722-4213-8FE1-F479310D6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88123"/>
            <a:ext cx="9603275" cy="3778222"/>
          </a:xfrm>
        </p:spPr>
        <p:txBody>
          <a:bodyPr>
            <a:normAutofit/>
          </a:bodyPr>
          <a:lstStyle/>
          <a:p>
            <a:r>
              <a:rPr lang="en-US" sz="3200" dirty="0"/>
              <a:t>A condition or disease that is passed from parent to offspring through mutations in alleles</a:t>
            </a:r>
          </a:p>
          <a:p>
            <a:r>
              <a:rPr lang="en-US" sz="3200" dirty="0"/>
              <a:t>OR caused by the improper separating of sister chromatids in meiosis</a:t>
            </a:r>
          </a:p>
          <a:p>
            <a:pPr lvl="1"/>
            <a:r>
              <a:rPr lang="en-US" sz="3000" dirty="0"/>
              <a:t>NON-DISJUNCTION</a:t>
            </a:r>
          </a:p>
        </p:txBody>
      </p:sp>
    </p:spTree>
    <p:extLst>
      <p:ext uri="{BB962C8B-B14F-4D97-AF65-F5344CB8AC3E}">
        <p14:creationId xmlns:p14="http://schemas.microsoft.com/office/powerpoint/2010/main" val="94933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95EC89-EC9A-4F2A-BB2A-8086DAB8D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60" y="819883"/>
            <a:ext cx="4514850" cy="4514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10F39D-1831-40A5-BB99-002C26215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579" y="1126878"/>
            <a:ext cx="4806461" cy="420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28E6F-4794-4DFA-9AEF-85218025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746522"/>
          </a:xfrm>
        </p:spPr>
        <p:txBody>
          <a:bodyPr/>
          <a:lstStyle/>
          <a:p>
            <a:r>
              <a:rPr lang="en-US" dirty="0"/>
              <a:t>DOWN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20B6-17D6-4833-8748-E75FB00B5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99847"/>
            <a:ext cx="6138373" cy="3766498"/>
          </a:xfrm>
        </p:spPr>
        <p:txBody>
          <a:bodyPr>
            <a:normAutofit/>
          </a:bodyPr>
          <a:lstStyle/>
          <a:p>
            <a:r>
              <a:rPr lang="en-US" sz="3200" dirty="0"/>
              <a:t>Three copies of chromosome 21</a:t>
            </a:r>
          </a:p>
          <a:p>
            <a:pPr lvl="1"/>
            <a:r>
              <a:rPr lang="en-US" sz="3000" dirty="0"/>
              <a:t>“Trisomy 21”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00EC35-A358-452E-AEEA-F281A567D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8643" y="1694426"/>
            <a:ext cx="3464902" cy="377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0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16CA19-280B-44D9-BA37-4C3788AEC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922" y="142507"/>
            <a:ext cx="7936523" cy="594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8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28E6F-4794-4DFA-9AEF-85218025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746522"/>
          </a:xfrm>
        </p:spPr>
        <p:txBody>
          <a:bodyPr/>
          <a:lstStyle/>
          <a:p>
            <a:r>
              <a:rPr lang="en-US" dirty="0"/>
              <a:t>KLINEFELTER’S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20B6-17D6-4833-8748-E75FB00B5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99847"/>
            <a:ext cx="6208711" cy="3766498"/>
          </a:xfrm>
        </p:spPr>
        <p:txBody>
          <a:bodyPr>
            <a:normAutofit/>
          </a:bodyPr>
          <a:lstStyle/>
          <a:p>
            <a:r>
              <a:rPr lang="en-US" sz="3200" dirty="0"/>
              <a:t>Males with two X chromosomes</a:t>
            </a:r>
          </a:p>
          <a:p>
            <a:pPr lvl="1"/>
            <a:r>
              <a:rPr lang="en-US" sz="3000" dirty="0"/>
              <a:t>XXY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9336D2-9515-4A7C-8878-AEF917813B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7011"/>
          <a:stretch/>
        </p:blipFill>
        <p:spPr>
          <a:xfrm>
            <a:off x="7692903" y="913511"/>
            <a:ext cx="3394564" cy="503097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1CB9E94-8074-4B51-B149-1EF424DFCE8A}"/>
              </a:ext>
            </a:extLst>
          </p:cNvPr>
          <p:cNvSpPr/>
          <p:nvPr/>
        </p:nvSpPr>
        <p:spPr>
          <a:xfrm>
            <a:off x="8815754" y="2942491"/>
            <a:ext cx="445477" cy="486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84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28E6F-4794-4DFA-9AEF-85218025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746522"/>
          </a:xfrm>
        </p:spPr>
        <p:txBody>
          <a:bodyPr/>
          <a:lstStyle/>
          <a:p>
            <a:r>
              <a:rPr lang="en-US" dirty="0"/>
              <a:t>SICKLE CELL ANEMIA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20B6-17D6-4833-8748-E75FB00B5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1" y="1699847"/>
            <a:ext cx="5200192" cy="3766498"/>
          </a:xfrm>
        </p:spPr>
        <p:txBody>
          <a:bodyPr>
            <a:normAutofit/>
          </a:bodyPr>
          <a:lstStyle/>
          <a:p>
            <a:r>
              <a:rPr lang="en-US" sz="3200" dirty="0"/>
              <a:t>Autosomal recessive disease</a:t>
            </a:r>
            <a:endParaRPr lang="en-US" sz="3000" dirty="0"/>
          </a:p>
          <a:p>
            <a:r>
              <a:rPr lang="en-US" sz="3000" dirty="0"/>
              <a:t>Hemoglobin mutation results in misshapen RBCs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92A7D2-95F8-4AC9-B3DF-2BC0F6715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835" y="1326586"/>
            <a:ext cx="451485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11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28E6F-4794-4DFA-9AEF-85218025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746522"/>
          </a:xfrm>
        </p:spPr>
        <p:txBody>
          <a:bodyPr/>
          <a:lstStyle/>
          <a:p>
            <a:r>
              <a:rPr lang="en-US" dirty="0"/>
              <a:t>CYSTIC FIBROSIS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20B6-17D6-4833-8748-E75FB00B5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1" y="1699847"/>
            <a:ext cx="5798068" cy="3766498"/>
          </a:xfrm>
        </p:spPr>
        <p:txBody>
          <a:bodyPr>
            <a:normAutofit/>
          </a:bodyPr>
          <a:lstStyle/>
          <a:p>
            <a:r>
              <a:rPr lang="en-US" sz="3200" dirty="0"/>
              <a:t>Autosomal recessive disease</a:t>
            </a:r>
            <a:endParaRPr lang="en-US" sz="3000" dirty="0"/>
          </a:p>
          <a:p>
            <a:r>
              <a:rPr lang="en-US" sz="3000" dirty="0"/>
              <a:t>Ion transport protein mutation results in mucus buildup in lungs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5CB0A4-7555-49B6-8A7F-0598B5340D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821" y="1171575"/>
            <a:ext cx="45148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346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28E6F-4794-4DFA-9AEF-85218025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746522"/>
          </a:xfrm>
        </p:spPr>
        <p:txBody>
          <a:bodyPr/>
          <a:lstStyle/>
          <a:p>
            <a:r>
              <a:rPr lang="en-US" dirty="0"/>
              <a:t>ALBINISM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20B6-17D6-4833-8748-E75FB00B5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1" y="1699847"/>
            <a:ext cx="5798068" cy="3766498"/>
          </a:xfrm>
        </p:spPr>
        <p:txBody>
          <a:bodyPr>
            <a:normAutofit/>
          </a:bodyPr>
          <a:lstStyle/>
          <a:p>
            <a:r>
              <a:rPr lang="en-US" sz="3200" dirty="0"/>
              <a:t>Autosomal recessive disease</a:t>
            </a:r>
            <a:endParaRPr lang="en-US" sz="3000" dirty="0"/>
          </a:p>
          <a:p>
            <a:r>
              <a:rPr lang="en-US" sz="3000" dirty="0"/>
              <a:t>Mutation affects pigment production and eye development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F4C8CB-D692-4AD0-AF2F-6CF04556B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6646" y="1326586"/>
            <a:ext cx="5052646" cy="378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88980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</TotalTime>
  <Words>155</Words>
  <Application>Microsoft Office PowerPoint</Application>
  <PresentationFormat>Widescreen</PresentationFormat>
  <Paragraphs>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Gallery</vt:lpstr>
      <vt:lpstr>GENETIC DISORDERS</vt:lpstr>
      <vt:lpstr>What are they?</vt:lpstr>
      <vt:lpstr>PowerPoint Presentation</vt:lpstr>
      <vt:lpstr>DOWN SYNDROME</vt:lpstr>
      <vt:lpstr>PowerPoint Presentation</vt:lpstr>
      <vt:lpstr>KLINEFELTER’S SYNDROME</vt:lpstr>
      <vt:lpstr>SICKLE CELL ANEMIA</vt:lpstr>
      <vt:lpstr>CYSTIC FIBROSIS</vt:lpstr>
      <vt:lpstr>ALBINISM</vt:lpstr>
      <vt:lpstr>HEMOPHILIA</vt:lpstr>
      <vt:lpstr>COLOR BLINDNESS</vt:lpstr>
      <vt:lpstr>DUCHENNE MUSCULAR DYSTROPHY</vt:lpstr>
      <vt:lpstr>PHENYLKETONURIA (PKU)</vt:lpstr>
      <vt:lpstr>HUNTINGTON’S DISEASE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DISORDERS</dc:title>
  <dc:creator>Barksdale, Rachael</dc:creator>
  <cp:lastModifiedBy>Barksdale, Rachael</cp:lastModifiedBy>
  <cp:revision>9</cp:revision>
  <dcterms:created xsi:type="dcterms:W3CDTF">2019-02-15T13:54:23Z</dcterms:created>
  <dcterms:modified xsi:type="dcterms:W3CDTF">2019-02-15T14:33:21Z</dcterms:modified>
</cp:coreProperties>
</file>