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6.xml"/><Relationship Id="rId13" Type="http://schemas.openxmlformats.org/officeDocument/2006/relationships/font" Target="fonts/OpenSans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google.com/imgres?imgurl=https://i.ytimg.com/vi/87z89L3xVbA/hqdefaul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410975"/>
            <a:ext cx="7136700" cy="1049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Golgi Apparatus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592654"/>
            <a:ext cx="4870500" cy="104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Brandon Hall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1st Period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AP Biology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Functions: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Modifies, sorts, and packages proteins for secretion.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Transports lipids around the cell.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Creates Lysosomes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All the functions that the Golgi Apparatus is responsible for can be compared to the jobs of a post office.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Creation of Lysosomes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42711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Part of the Golgi Body’s job is to create Lysosome.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Lysosomes are enzymatic and break down the cell’s waste.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3890" y="920400"/>
            <a:ext cx="2384449" cy="3302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Structure &amp; Appearance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Made up of many folds and sacs called Cisternae.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Cisternae usually range from 5 to 8 per Golgi Apparatus.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Typically are larger organelles.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7350" y="1357521"/>
            <a:ext cx="38100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Relationship with Endoplasmic Reticulum (ER)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When the ER makes a protein, a transition vesicle is also made.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Then the vesicle drifts over into the Golgi Body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The protein is then tagged or given its specific job.*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The protein is secreted to carry out its task or to leave the cell entirely.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*The process in step number three is called PROTEIN TAGGING.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Google Images. (n.d.). Retrieved September 18, 2016, from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https://www.google.com/imgres?imgurl=https://i.ytimg.com/vi/87z89L3xVbA/hqdefault.jpg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Function Of Golgi Apparatus." The Function Of Golgi Apparatus. N.p., n.d. Web. 18 Sept. 2016.</a:t>
            </a:r>
          </a:p>
          <a:p>
            <a:pPr indent="-228600" lvl="0" marL="457200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