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7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2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7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2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9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4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4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7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3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3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7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35FB1-42D9-4BD2-941C-375AB3F2442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59FE-CB60-4032-B5C6-72DE5541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8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5217"/>
          </a:xfrm>
        </p:spPr>
        <p:txBody>
          <a:bodyPr/>
          <a:lstStyle/>
          <a:p>
            <a:r>
              <a:rPr lang="en-US" dirty="0" err="1" smtClean="0"/>
              <a:t>Jello</a:t>
            </a:r>
            <a:r>
              <a:rPr lang="en-US" dirty="0" smtClean="0"/>
              <a:t> Lab Scenario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110343"/>
            <a:ext cx="7886700" cy="50666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Mrs. Barksdale wants to make a fancy pineapple-flavored </a:t>
            </a:r>
            <a:r>
              <a:rPr lang="en-US" dirty="0" err="1" smtClean="0"/>
              <a:t>Jello</a:t>
            </a:r>
            <a:r>
              <a:rPr lang="en-US" dirty="0" smtClean="0"/>
              <a:t> dessert to serve at a party she’s throwing. She couldn’t find pineapple-flavored </a:t>
            </a:r>
            <a:r>
              <a:rPr lang="en-US" dirty="0" err="1" smtClean="0"/>
              <a:t>Jello</a:t>
            </a:r>
            <a:r>
              <a:rPr lang="en-US" dirty="0" smtClean="0"/>
              <a:t> at the store, so she wants to make her own using unflavored gelatin, sugar, and pineapple juice.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kind of pineapple juice – fresh or canned – will give Mrs. Barksdale the best results? Use a CER paragraph to convince Mrs. Barksdale of </a:t>
            </a:r>
            <a:r>
              <a:rPr lang="en-US" smtClean="0"/>
              <a:t>your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5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80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Jello Lab Scenario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Jello Lab Scenario</dc:title>
  <dc:creator>Barksdale, Rachael</dc:creator>
  <cp:lastModifiedBy>Barksdale, Rachael</cp:lastModifiedBy>
  <cp:revision>1</cp:revision>
  <dcterms:created xsi:type="dcterms:W3CDTF">2018-09-11T12:20:59Z</dcterms:created>
  <dcterms:modified xsi:type="dcterms:W3CDTF">2018-09-11T12:24:18Z</dcterms:modified>
</cp:coreProperties>
</file>