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63CFDB-53F0-4436-A3FF-AD3985C64B0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EFFC326-46A7-40B0-A4E9-0DCF39BAF7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undless.com/biology/textbooks/boundless-biology-textbook/cell-structure-4/the-endomembrane-system-and-proteins-61/peroxisomes-317-11452/" TargetMode="External"/><Relationship Id="rId3" Type="http://schemas.openxmlformats.org/officeDocument/2006/relationships/hyperlink" Target="http://study.com/academy/lesson/lysosome-definition-function-quiz.html" TargetMode="External"/><Relationship Id="rId7" Type="http://schemas.openxmlformats.org/officeDocument/2006/relationships/hyperlink" Target="http://www.questionstudy.com/wp-content/uploads/2016/03/a2.jpg" TargetMode="External"/><Relationship Id="rId2" Type="http://schemas.openxmlformats.org/officeDocument/2006/relationships/hyperlink" Target="http://www.softschools.com/science/biology/the_function_of_lysosom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oks.google.com/books?id=dKCdjh3RKDkC" TargetMode="External"/><Relationship Id="rId5" Type="http://schemas.openxmlformats.org/officeDocument/2006/relationships/hyperlink" Target="http://www.biology-pages.info/L/Lysosomes.html" TargetMode="External"/><Relationship Id="rId4" Type="http://schemas.openxmlformats.org/officeDocument/2006/relationships/hyperlink" Target="https://sites.google.com/site/learnaboutlysosomes/" TargetMode="External"/><Relationship Id="rId9" Type="http://schemas.openxmlformats.org/officeDocument/2006/relationships/hyperlink" Target="https://upload.wikimedia.org/wikipedia/commons/thumb/c/cb/Peroxisome.svg/2000px-Peroxisome.svg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458200" cy="1470025"/>
          </a:xfrm>
        </p:spPr>
        <p:txBody>
          <a:bodyPr/>
          <a:lstStyle/>
          <a:p>
            <a:r>
              <a:rPr lang="en-US" dirty="0" err="1" smtClean="0"/>
              <a:t>Lysosomes</a:t>
            </a:r>
            <a:r>
              <a:rPr lang="en-US" dirty="0" smtClean="0"/>
              <a:t> and </a:t>
            </a:r>
            <a:r>
              <a:rPr lang="en-US" dirty="0" err="1" smtClean="0"/>
              <a:t>Peroxisomes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600" y="6096000"/>
            <a:ext cx="2133600" cy="609600"/>
          </a:xfrm>
        </p:spPr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Sarji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 of </a:t>
            </a:r>
            <a:r>
              <a:rPr lang="en-US" dirty="0" err="1" smtClean="0"/>
              <a:t>Lysosomes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Lysosomes</a:t>
            </a:r>
            <a:r>
              <a:rPr lang="en-US" dirty="0" smtClean="0"/>
              <a:t> contain enzymes that break down worn out organelles.</a:t>
            </a:r>
          </a:p>
          <a:p>
            <a:endParaRPr lang="en-US" dirty="0" smtClean="0"/>
          </a:p>
          <a:p>
            <a:r>
              <a:rPr lang="en-US" dirty="0" err="1" smtClean="0"/>
              <a:t>Lysosomes</a:t>
            </a:r>
            <a:r>
              <a:rPr lang="en-US" dirty="0" smtClean="0"/>
              <a:t> are in charge of waste removal in animal cells and maintaining health and fighting diseases in their host organisms.</a:t>
            </a:r>
          </a:p>
          <a:p>
            <a:endParaRPr lang="en-US" dirty="0" smtClean="0"/>
          </a:p>
          <a:p>
            <a:r>
              <a:rPr lang="en-US" dirty="0" smtClean="0"/>
              <a:t>They are also in charge of repairing cell membranes and responding to foreign bacteria.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Lysosome</a:t>
            </a:r>
            <a:r>
              <a:rPr lang="en-US" dirty="0" smtClean="0"/>
              <a:t>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Lysosomes</a:t>
            </a:r>
            <a:r>
              <a:rPr lang="en-US" dirty="0" smtClean="0"/>
              <a:t> are formed off of the Golgi Apparatus. </a:t>
            </a:r>
          </a:p>
          <a:p>
            <a:endParaRPr lang="en-US" dirty="0" smtClean="0"/>
          </a:p>
          <a:p>
            <a:r>
              <a:rPr lang="en-US" dirty="0" smtClean="0"/>
              <a:t>They fuse with vacuoles to deposit waste cells.</a:t>
            </a:r>
          </a:p>
          <a:p>
            <a:endParaRPr lang="en-US" dirty="0" smtClean="0"/>
          </a:p>
          <a:p>
            <a:r>
              <a:rPr lang="en-US" dirty="0" err="1" smtClean="0"/>
              <a:t>Lysosomes</a:t>
            </a:r>
            <a:r>
              <a:rPr lang="en-US" dirty="0" smtClean="0"/>
              <a:t> can digest old </a:t>
            </a:r>
            <a:r>
              <a:rPr lang="en-US" dirty="0" err="1" smtClean="0"/>
              <a:t>ribosomes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ysosome 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86200"/>
            <a:ext cx="4591050" cy="285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Lysosome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Lysosomes</a:t>
            </a:r>
            <a:r>
              <a:rPr lang="en-US" sz="2000" dirty="0" smtClean="0"/>
              <a:t> are enclosed by a single-layer membrane that allows the remainder of the cell to be protected from the harsh digestive enzymes that </a:t>
            </a:r>
            <a:r>
              <a:rPr lang="en-US" sz="2000" dirty="0" err="1" smtClean="0"/>
              <a:t>lysosomes</a:t>
            </a:r>
            <a:r>
              <a:rPr lang="en-US" sz="2000" dirty="0" smtClean="0"/>
              <a:t> use to break down and rid the cell of unwanted materials.  This membrane also allows the </a:t>
            </a:r>
            <a:r>
              <a:rPr lang="en-US" sz="2000" dirty="0" err="1" smtClean="0"/>
              <a:t>lysosome</a:t>
            </a:r>
            <a:r>
              <a:rPr lang="en-US" sz="2000" dirty="0" smtClean="0"/>
              <a:t> to maintain an acidic environment similar to that of the stomach that aids in this same digestion.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Peroxisomes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both animal and plant cells, </a:t>
            </a:r>
            <a:r>
              <a:rPr lang="en-US" dirty="0" err="1" smtClean="0"/>
              <a:t>peroxisomes</a:t>
            </a:r>
            <a:r>
              <a:rPr lang="en-US" dirty="0" smtClean="0"/>
              <a:t> break down fatty acids through oxidation.</a:t>
            </a:r>
          </a:p>
          <a:p>
            <a:r>
              <a:rPr lang="en-US" dirty="0" err="1" smtClean="0"/>
              <a:t>Peroxisomes</a:t>
            </a:r>
            <a:r>
              <a:rPr lang="en-US" dirty="0" smtClean="0"/>
              <a:t> also break down hydrogen peroxide which is a product of fatty acids.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Peroxisome</a:t>
            </a:r>
            <a:r>
              <a:rPr lang="en-US" dirty="0" smtClean="0"/>
              <a:t>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Formed off of endoplasmic reticulum.</a:t>
            </a:r>
          </a:p>
          <a:p>
            <a:endParaRPr lang="en-US" dirty="0" smtClean="0"/>
          </a:p>
          <a:p>
            <a:r>
              <a:rPr lang="en-US" dirty="0" smtClean="0"/>
              <a:t>There are shuttles for amino acids between </a:t>
            </a:r>
            <a:r>
              <a:rPr lang="en-US" dirty="0" err="1" smtClean="0"/>
              <a:t>peroxisomes</a:t>
            </a:r>
            <a:r>
              <a:rPr lang="en-US" dirty="0" smtClean="0"/>
              <a:t> and the cytoplasm.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Peroxisome</a:t>
            </a:r>
            <a:r>
              <a:rPr lang="en-US" dirty="0" smtClean="0"/>
              <a:t> </a:t>
            </a:r>
            <a:r>
              <a:rPr lang="en-US" dirty="0" err="1" smtClean="0"/>
              <a:t>Strucure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Peroxisomes</a:t>
            </a:r>
            <a:r>
              <a:rPr lang="en-US" dirty="0" smtClean="0"/>
              <a:t> are surrounded by a lipid </a:t>
            </a:r>
            <a:r>
              <a:rPr lang="en-US" dirty="0" err="1" smtClean="0"/>
              <a:t>bilayer</a:t>
            </a:r>
            <a:r>
              <a:rPr lang="en-US" dirty="0" smtClean="0"/>
              <a:t> which is enclosed with plasma membrane. This structure regulates what goes in and out of the </a:t>
            </a:r>
            <a:r>
              <a:rPr lang="en-US" dirty="0" err="1" smtClean="0"/>
              <a:t>peroxisome</a:t>
            </a:r>
            <a:r>
              <a:rPr lang="en-US" dirty="0" smtClean="0"/>
              <a:t>. The crystalline core is what executes </a:t>
            </a:r>
            <a:r>
              <a:rPr lang="en-US" dirty="0" err="1" smtClean="0"/>
              <a:t>peroxisomal</a:t>
            </a:r>
            <a:r>
              <a:rPr lang="en-US" dirty="0" smtClean="0"/>
              <a:t> functions inside the organelle.</a:t>
            </a:r>
            <a:endParaRPr lang="en-US" dirty="0"/>
          </a:p>
        </p:txBody>
      </p:sp>
      <p:pic>
        <p:nvPicPr>
          <p:cNvPr id="20484" name="Picture 4" descr="Image result for peroxis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191000"/>
            <a:ext cx="31242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The Function Of </a:t>
            </a:r>
            <a:r>
              <a:rPr lang="en-US" sz="6400" dirty="0" err="1" smtClean="0"/>
              <a:t>Lysosomes</a:t>
            </a:r>
            <a:endParaRPr lang="en-US" sz="6400" dirty="0" smtClean="0"/>
          </a:p>
          <a:p>
            <a:pPr>
              <a:buNone/>
            </a:pPr>
            <a:r>
              <a:rPr lang="en-US" sz="6400" dirty="0" smtClean="0">
                <a:hlinkClick r:id="rId2"/>
              </a:rPr>
              <a:t>http://www.softschools.com/science/biology/the_function_of_lysosomes/</a:t>
            </a:r>
            <a:r>
              <a:rPr lang="en-US" sz="6400" dirty="0" smtClean="0"/>
              <a:t> </a:t>
            </a:r>
          </a:p>
          <a:p>
            <a:r>
              <a:rPr lang="en-US" sz="6400" dirty="0" smtClean="0"/>
              <a:t>Study.com</a:t>
            </a:r>
          </a:p>
          <a:p>
            <a:pPr>
              <a:buNone/>
            </a:pPr>
            <a:r>
              <a:rPr lang="en-US" sz="6400" dirty="0" smtClean="0">
                <a:hlinkClick r:id="rId3"/>
              </a:rPr>
              <a:t>http://study.com/academy/lesson/lysosome-definition-function-quiz.html</a:t>
            </a:r>
            <a:r>
              <a:rPr lang="en-US" sz="6400" dirty="0" smtClean="0"/>
              <a:t> </a:t>
            </a:r>
          </a:p>
          <a:p>
            <a:r>
              <a:rPr lang="en-US" sz="6400" dirty="0" smtClean="0"/>
              <a:t>Learn About </a:t>
            </a:r>
            <a:r>
              <a:rPr lang="en-US" sz="6400" dirty="0" err="1" smtClean="0"/>
              <a:t>Lysosomes</a:t>
            </a:r>
            <a:r>
              <a:rPr lang="en-US" sz="6400" dirty="0" smtClean="0"/>
              <a:t>!</a:t>
            </a:r>
          </a:p>
          <a:p>
            <a:r>
              <a:rPr lang="en-US" sz="6400" dirty="0" smtClean="0">
                <a:hlinkClick r:id="rId4"/>
              </a:rPr>
              <a:t>https://sites.google.com/site/learnaboutlysosomes/</a:t>
            </a:r>
            <a:r>
              <a:rPr lang="en-US" sz="6400" dirty="0" smtClean="0"/>
              <a:t> </a:t>
            </a:r>
          </a:p>
          <a:p>
            <a:r>
              <a:rPr lang="en-US" sz="6400" dirty="0" err="1" smtClean="0"/>
              <a:t>Lysosomes</a:t>
            </a:r>
            <a:r>
              <a:rPr lang="en-US" sz="6400" dirty="0" smtClean="0"/>
              <a:t> and </a:t>
            </a:r>
            <a:r>
              <a:rPr lang="en-US" sz="6400" dirty="0" err="1" smtClean="0"/>
              <a:t>Peroxisomes</a:t>
            </a:r>
            <a:endParaRPr lang="en-US" sz="6400" dirty="0" smtClean="0"/>
          </a:p>
          <a:p>
            <a:pPr>
              <a:buNone/>
            </a:pPr>
            <a:r>
              <a:rPr lang="en-US" sz="6400" dirty="0" smtClean="0">
                <a:hlinkClick r:id="rId5"/>
              </a:rPr>
              <a:t>http://www.biology-pages.info/L/Lysosomes.html</a:t>
            </a:r>
            <a:r>
              <a:rPr lang="en-US" sz="6400" dirty="0" smtClean="0"/>
              <a:t> </a:t>
            </a:r>
            <a:br>
              <a:rPr lang="en-US" sz="6400" dirty="0" smtClean="0"/>
            </a:br>
            <a:endParaRPr lang="en-US" sz="6400" dirty="0" smtClean="0"/>
          </a:p>
          <a:p>
            <a:r>
              <a:rPr lang="en-US" sz="6400" dirty="0" smtClean="0"/>
              <a:t>Google Books</a:t>
            </a:r>
          </a:p>
          <a:p>
            <a:pPr>
              <a:buNone/>
            </a:pPr>
            <a:r>
              <a:rPr lang="en-US" sz="6400" dirty="0" smtClean="0">
                <a:hlinkClick r:id="rId6"/>
              </a:rPr>
              <a:t> https://books.google.com/books?id=dKCdjh3RKDkC</a:t>
            </a:r>
            <a:endParaRPr lang="en-US" sz="6400" dirty="0" smtClean="0"/>
          </a:p>
          <a:p>
            <a:pPr>
              <a:buNone/>
            </a:pPr>
            <a:endParaRPr lang="en-US" sz="6400" dirty="0" smtClean="0">
              <a:hlinkClick r:id="rId7"/>
            </a:endParaRPr>
          </a:p>
          <a:p>
            <a:pPr>
              <a:buNone/>
            </a:pPr>
            <a:r>
              <a:rPr lang="en-US" sz="6400" dirty="0" smtClean="0">
                <a:hlinkClick r:id="rId7"/>
              </a:rPr>
              <a:t>http://www.questionstudy.com/wp-content/uploads/2016/03/a2.jpg</a:t>
            </a:r>
            <a:r>
              <a:rPr lang="en-US" sz="6400" dirty="0" smtClean="0"/>
              <a:t> (image)</a:t>
            </a:r>
          </a:p>
          <a:p>
            <a:pPr>
              <a:buNone/>
            </a:pPr>
            <a:endParaRPr lang="en-US" sz="6400" dirty="0" smtClean="0"/>
          </a:p>
          <a:p>
            <a:r>
              <a:rPr lang="en-US" sz="6400" dirty="0" smtClean="0"/>
              <a:t>Boundless</a:t>
            </a:r>
          </a:p>
          <a:p>
            <a:pPr>
              <a:buNone/>
            </a:pPr>
            <a:r>
              <a:rPr lang="en-US" sz="6400" dirty="0" smtClean="0">
                <a:hlinkClick r:id="rId8"/>
              </a:rPr>
              <a:t>https://www.boundless.com/biology/textbooks/boundless-biology-textbook/cell-structure-4/the-endomembrane-system-and-proteins-61/peroxisomes-317-11452/</a:t>
            </a:r>
            <a:r>
              <a:rPr lang="en-US" sz="6400" dirty="0" smtClean="0"/>
              <a:t> 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dirty="0" smtClean="0">
                <a:hlinkClick r:id="rId9"/>
              </a:rPr>
              <a:t>https://upload.wikimedia.org/wikipedia/commons/thumb/c/cb/Peroxisome.svg/2000px-Peroxisome.svg.png</a:t>
            </a:r>
            <a:r>
              <a:rPr lang="en-US" sz="6400" dirty="0" smtClean="0"/>
              <a:t> (image)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513</TotalTime>
  <Words>236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Urban</vt:lpstr>
      <vt:lpstr>Lysosomes and Peroxisomes</vt:lpstr>
      <vt:lpstr>Main Function of Lysosomes</vt:lpstr>
      <vt:lpstr>Lysosome Interactions</vt:lpstr>
      <vt:lpstr>Lysosome Structure</vt:lpstr>
      <vt:lpstr>Peroxisomes</vt:lpstr>
      <vt:lpstr>Peroxisome Interactions</vt:lpstr>
      <vt:lpstr>Peroxisome Strucure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Lysosomes and Peroxisomes</dc:title>
  <dc:creator>George</dc:creator>
  <cp:lastModifiedBy>Barksdale, Rachael</cp:lastModifiedBy>
  <cp:revision>22</cp:revision>
  <dcterms:created xsi:type="dcterms:W3CDTF">2016-09-22T02:22:11Z</dcterms:created>
  <dcterms:modified xsi:type="dcterms:W3CDTF">2016-09-22T12:41:39Z</dcterms:modified>
</cp:coreProperties>
</file>