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Maven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slide" Target="slides/slide1.xml"/><Relationship Id="rId19" Type="http://schemas.openxmlformats.org/officeDocument/2006/relationships/font" Target="fonts/MavenPro-bold.fntdata"/><Relationship Id="rId6" Type="http://schemas.openxmlformats.org/officeDocument/2006/relationships/slide" Target="slides/slide2.xml"/><Relationship Id="rId18" Type="http://schemas.openxmlformats.org/officeDocument/2006/relationships/font" Target="fonts/Maven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cbi.nlm.nih.gov/books/n/cooper/A2886/def-item/A3042/" TargetMode="External"/><Relationship Id="rId4" Type="http://schemas.openxmlformats.org/officeDocument/2006/relationships/hyperlink" Target="https://www.ncbi.nlm.nih.gov/books/n/cooper/A2886/def-item/A3297/" TargetMode="External"/><Relationship Id="rId5" Type="http://schemas.openxmlformats.org/officeDocument/2006/relationships/hyperlink" Target="https://www.ncbi.nlm.nih.gov/books/n/cooper/A2886/def-item/A3157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biology4kids.com/files/cell_er.html" TargetMode="External"/><Relationship Id="rId4" Type="http://schemas.openxmlformats.org/officeDocument/2006/relationships/hyperlink" Target="http://www.biology4kids.com/files/cell_er.html" TargetMode="External"/><Relationship Id="rId5" Type="http://schemas.openxmlformats.org/officeDocument/2006/relationships/hyperlink" Target="http://www.biology4kids.com/files/cell_er.html" TargetMode="External"/><Relationship Id="rId6" Type="http://schemas.openxmlformats.org/officeDocument/2006/relationships/hyperlink" Target="http://www.biology4kids.com/files/cell_er.html" TargetMode="External"/><Relationship Id="rId7" Type="http://schemas.openxmlformats.org/officeDocument/2006/relationships/hyperlink" Target="http://www.biology4kids.com/files/cell_er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Lysosomes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Danny Lam</a:t>
            </a:r>
          </a:p>
        </p:txBody>
      </p:sp>
      <p:pic>
        <p:nvPicPr>
          <p:cNvPr id="279" name="Shape 2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1899" y="663975"/>
            <a:ext cx="2901274" cy="309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Lysosomes- are membrane-enclosed organelles that contain an array of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enzymes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capable of breaking down all types of biological polymers—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proteins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nucleic acids, carbohydrates, and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lipids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Functions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1303800" y="1210225"/>
            <a:ext cx="7030500" cy="3321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They use enzymes to break down biomolecules like proteins, nucleic acids, carbohydrates, and lipids, almost like a stomach digests food.</a:t>
            </a:r>
          </a:p>
          <a:p>
            <a:pPr indent="-342900" lvl="0" marL="457200" rtl="0">
              <a:spcBef>
                <a:spcPts val="0"/>
              </a:spcBef>
              <a:buClr>
                <a:srgbClr val="333333"/>
              </a:buClr>
              <a:buSzPct val="100000"/>
              <a:buFont typeface="Verdana"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Lysosomes also break down leftover cellular wastes, digesting the unwanted materials from throughout the cytoplasm and from outside of the cell, and destroying obsolete components inside the cell</a:t>
            </a:r>
          </a:p>
          <a:p>
            <a:pPr indent="-342900" lvl="0" marL="457200" rtl="0">
              <a:spcBef>
                <a:spcPts val="0"/>
              </a:spcBef>
              <a:buClr>
                <a:srgbClr val="333333"/>
              </a:buClr>
              <a:buSzPct val="100000"/>
              <a:buFont typeface="Verdana"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Actively related to maintaining health and fighting diseases in their host organisms</a:t>
            </a:r>
          </a:p>
          <a:p>
            <a:pPr indent="-342900" lvl="0" marL="457200">
              <a:spcBef>
                <a:spcPts val="0"/>
              </a:spcBef>
              <a:buClr>
                <a:srgbClr val="333333"/>
              </a:buClr>
              <a:buSzPct val="100000"/>
              <a:buFont typeface="Verdana"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Processes of phagocytosis and autophagy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98" name="Shape 2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8626" y="126075"/>
            <a:ext cx="403764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Interactions with other organelles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1303800" y="19774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Verdana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enzyme proteins are first created in the rough </a:t>
            </a:r>
            <a:r>
              <a:rPr lang="en" sz="1800">
                <a:solidFill>
                  <a:srgbClr val="00006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3"/>
              </a:rPr>
              <a:t>e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4"/>
              </a:rPr>
              <a:t>ndoplasm</a:t>
            </a:r>
            <a:r>
              <a:rPr lang="en" sz="1800">
                <a:solidFill>
                  <a:srgbClr val="00006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5"/>
              </a:rPr>
              <a:t>ic</a:t>
            </a:r>
            <a:r>
              <a:rPr lang="en" sz="1800" u="sng">
                <a:solidFill>
                  <a:srgbClr val="00006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6"/>
              </a:rPr>
              <a:t>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7"/>
              </a:rPr>
              <a:t>reticulum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 Those proteins are packaged in a vesicle and sent to the Golgi apparatus. The Golgi then does its final work to create the digestive enzymes and pinches off a small, very specific vesicle. That vesicle is a lysosome.</a:t>
            </a:r>
          </a:p>
          <a:p>
            <a:pPr indent="-342900" lvl="0" marL="457200">
              <a:spcBef>
                <a:spcPts val="0"/>
              </a:spcBef>
              <a:buClr>
                <a:srgbClr val="000000"/>
              </a:buClr>
              <a:buSzPct val="100000"/>
              <a:buFont typeface="Verdana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Fuses with damaged organelles in order to replace the damages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</a:t>
            </a:r>
          </a:p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1303800" y="1361525"/>
            <a:ext cx="7030500" cy="3170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he hydrolytic enzymes in lysosomes help to digest the food particles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protein in the inner lysosomal membrane protect vulnerable enzymatic attack</a:t>
            </a:r>
          </a:p>
          <a:p>
            <a:pPr indent="-342900" lvl="0" marL="457200" rtl="0">
              <a:spcBef>
                <a:spcPts val="0"/>
              </a:spcBef>
              <a:spcAft>
                <a:spcPts val="11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interior of Lysosome is acidic compared with the slightly basic intracellular fluid. Which is also called cytosol that surrounds organelles such as Lysosome within cell.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7" name="Shape 3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0600" y="1084180"/>
            <a:ext cx="5436899" cy="328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Molecules Used</a:t>
            </a:r>
          </a:p>
        </p:txBody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Breaks down biological molecules such as, proteins, simple sugars, lipids, carbohydrates, and nucleic acids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 sz="1800"/>
              <a:t>Digests these products and passes it through the cytosol in order for the molecules to become nutrients for the cell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Lysosomes. (n.d.). Retrieved September 18, 2017, from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http://www.biologyreference.com/La-Ma/Lysosomes.html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Cooper, G. M. (1970, January 01). Lysosomes. Retrieved September 18, 2017, from 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https://www.ncbi.nlm.nih.gov/books/NBK9953/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Reece, J. B., &amp; Campbell, N. A. (2011). </a:t>
            </a:r>
            <a:r>
              <a:rPr i="1"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Campbell biology</a:t>
            </a:r>
            <a:r>
              <a:rPr lang="en" sz="1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Boston: Benjamin Cummings / Pearson.</a:t>
            </a:r>
          </a:p>
          <a:p>
            <a:pPr indent="457200" lvl="0" mar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333333"/>
              </a:solidFill>
              <a:highlight>
                <a:srgbClr val="FFE7A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