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1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991F1-EDF8-1846-AE9D-AC6C89067179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3B800B-6A81-064E-8822-94C8BEE26F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91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3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2959" y="1343025"/>
            <a:ext cx="6392229" cy="452606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Fragments are separated using gel electrophoresis.</a:t>
            </a:r>
          </a:p>
          <a:p>
            <a:r>
              <a:rPr lang="en-US" sz="3200" dirty="0" smtClean="0"/>
              <a:t>Creates unique pattern of bands.</a:t>
            </a:r>
          </a:p>
        </p:txBody>
      </p:sp>
    </p:spTree>
    <p:extLst>
      <p:ext uri="{BB962C8B-B14F-4D97-AF65-F5344CB8AC3E}">
        <p14:creationId xmlns:p14="http://schemas.microsoft.com/office/powerpoint/2010/main" val="203655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899" y="816971"/>
            <a:ext cx="5427663" cy="51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2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Contain the instructions within cell for protein production</a:t>
            </a:r>
          </a:p>
          <a:p>
            <a:pPr lvl="1"/>
            <a:r>
              <a:rPr lang="en-US" sz="3000" dirty="0" smtClean="0"/>
              <a:t>Unit of inheritance</a:t>
            </a:r>
          </a:p>
          <a:p>
            <a:r>
              <a:rPr lang="en-US" sz="3200" dirty="0" smtClean="0"/>
              <a:t>Genes are composed of DNA (deoxyribonucleic acid)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058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DNA is read in groups of three (codon).</a:t>
            </a:r>
          </a:p>
          <a:p>
            <a:r>
              <a:rPr lang="en-US" sz="3200" dirty="0" smtClean="0"/>
              <a:t>Each codon codes for an amino acid.</a:t>
            </a:r>
          </a:p>
          <a:p>
            <a:r>
              <a:rPr lang="en-US" sz="3200" dirty="0" smtClean="0"/>
              <a:t>Several codons can code for the same amino acid.</a:t>
            </a:r>
          </a:p>
          <a:p>
            <a:pPr lvl="1"/>
            <a:r>
              <a:rPr lang="en-US" sz="3000" dirty="0" smtClean="0"/>
              <a:t>Third base can “wobble” – change without changing the amino acid.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3861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178041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Alternative forms of a gene.</a:t>
            </a:r>
          </a:p>
          <a:p>
            <a:pPr lvl="1"/>
            <a:r>
              <a:rPr lang="en-US" sz="3000" dirty="0" smtClean="0"/>
              <a:t>Purple and white are alleles for the flower color gene in pea plants</a:t>
            </a:r>
          </a:p>
          <a:p>
            <a:r>
              <a:rPr lang="en-US" sz="3200" dirty="0" smtClean="0"/>
              <a:t>This variation occurs through process of mutation.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75" y="3992139"/>
            <a:ext cx="1405904" cy="1876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95" y="4366796"/>
            <a:ext cx="2000100" cy="15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an allele is common in at least 1% of the population.</a:t>
            </a:r>
          </a:p>
          <a:p>
            <a:r>
              <a:rPr lang="en-US" sz="3200" b="1" dirty="0" smtClean="0"/>
              <a:t>Single nucleotide polymorphism (SNP) = </a:t>
            </a:r>
            <a:r>
              <a:rPr lang="en-US" sz="3200" dirty="0" smtClean="0"/>
              <a:t>single base differences between individuals</a:t>
            </a:r>
          </a:p>
          <a:p>
            <a:pPr lvl="1"/>
            <a:r>
              <a:rPr lang="en-US" sz="3000" dirty="0" smtClean="0"/>
              <a:t>Cause disease (</a:t>
            </a:r>
            <a:r>
              <a:rPr lang="en-US" sz="3000" dirty="0" err="1" smtClean="0"/>
              <a:t>Tay</a:t>
            </a:r>
            <a:r>
              <a:rPr lang="en-US" sz="3000" dirty="0" smtClean="0"/>
              <a:t>-Sachs)</a:t>
            </a:r>
          </a:p>
          <a:p>
            <a:pPr lvl="1"/>
            <a:r>
              <a:rPr lang="en-US" sz="3000" dirty="0" smtClean="0"/>
              <a:t>Genetic marker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211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Cut DNA sample with restriction enzymes.</a:t>
            </a:r>
          </a:p>
          <a:p>
            <a:pPr lvl="1"/>
            <a:r>
              <a:rPr lang="en-US" sz="3000" dirty="0" smtClean="0"/>
              <a:t>Cut at specific sites (ex: GAATTC)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3100388"/>
            <a:ext cx="7205514" cy="27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2959" y="1343025"/>
            <a:ext cx="6392229" cy="452606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Individuals rarely have same number of restriction sites or distances between sites.</a:t>
            </a:r>
          </a:p>
          <a:p>
            <a:r>
              <a:rPr lang="en-US" sz="3200" dirty="0" smtClean="0"/>
              <a:t>Same restriction enzyme can yield different sized fragments for two different individuals.</a:t>
            </a:r>
          </a:p>
          <a:p>
            <a:pPr lvl="1"/>
            <a:r>
              <a:rPr lang="en-US" sz="3000" dirty="0" smtClean="0"/>
              <a:t>Called restriction fragment length polymorphisms (RFLPs)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17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896661"/>
            <a:ext cx="6934201" cy="53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869603"/>
            <a:ext cx="6724651" cy="53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362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193</Words>
  <Application>Microsoft Macintosh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 Light</vt:lpstr>
      <vt:lpstr>Calibri</vt:lpstr>
      <vt:lpstr>Retrospect</vt:lpstr>
      <vt:lpstr>MUTATIONS</vt:lpstr>
      <vt:lpstr>Genes</vt:lpstr>
      <vt:lpstr>Protein Synthesis</vt:lpstr>
      <vt:lpstr>Alleles</vt:lpstr>
      <vt:lpstr>Polymorphisms</vt:lpstr>
      <vt:lpstr>SNP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MUTATIONS</dc:title>
  <dc:creator>Barksdale, Jared</dc:creator>
  <cp:lastModifiedBy>Barksdale, Jared</cp:lastModifiedBy>
  <cp:revision>17</cp:revision>
  <dcterms:created xsi:type="dcterms:W3CDTF">2016-09-01T23:32:28Z</dcterms:created>
  <dcterms:modified xsi:type="dcterms:W3CDTF">2016-09-02T00:40:15Z</dcterms:modified>
</cp:coreProperties>
</file>