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Nucleus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Morgan Gilliam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it?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Holds most of the genes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Controls cell growth and </a:t>
            </a:r>
            <a:r>
              <a:rPr lang="en"/>
              <a:t>reproduction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“Command center” of the eukaryotic cell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Most prominent organelle in the cell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parts...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Nucleus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Nuclear envelope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Nuclear lamina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Nucleolus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Chromosome</a:t>
            </a:r>
          </a:p>
          <a:p>
            <a:pPr indent="-381000" lvl="1" marL="914400">
              <a:spcBef>
                <a:spcPts val="0"/>
              </a:spcBef>
              <a:buSzPct val="100000"/>
            </a:pPr>
            <a:r>
              <a:rPr lang="en" sz="2400"/>
              <a:t>Chromatin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812" y="445025"/>
            <a:ext cx="380047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Nuclear envelope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Double membrane; 20-40 nm thick (lipid bilayer)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Porus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Separates</a:t>
            </a:r>
            <a:r>
              <a:rPr lang="en"/>
              <a:t> the nucleus from cytoplasm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174" y="2229199"/>
            <a:ext cx="2967125" cy="23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Nuclear lamina 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Protein filaments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 backbone of the nuclear envelope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650" y="2216372"/>
            <a:ext cx="4529725" cy="22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Nucleolus 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Only appears through an electron microscope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center of an nucleus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Major part of protein synthesis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Densely stained granules and </a:t>
            </a:r>
            <a:r>
              <a:rPr lang="en"/>
              <a:t>fibers adjoining</a:t>
            </a:r>
            <a:r>
              <a:rPr lang="en"/>
              <a:t> part of chromatin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350" y="2617225"/>
            <a:ext cx="34099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chromosomes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Structures that carry genetic information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Chromatin 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A complex of proteins and DNA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675" y="1854907"/>
            <a:ext cx="2783625" cy="20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produced?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functioning cell, without a nucleus the cell </a:t>
            </a:r>
            <a:r>
              <a:rPr lang="en"/>
              <a:t>doesn't</a:t>
            </a:r>
            <a:r>
              <a:rPr lang="en"/>
              <a:t> know what to do. This is why it is called the “brain” of a cell. Products include...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Cell </a:t>
            </a:r>
            <a:r>
              <a:rPr lang="en"/>
              <a:t>reproduction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Cell growth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“Individuality”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Citations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5275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en" sz="10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NUCLEUS - CELL COMMAND CENTER</a:t>
            </a:r>
          </a:p>
          <a:p>
            <a:pPr indent="-76200" lvl="0" marL="152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In-text: (ThoughtCo, 2017)</a:t>
            </a:r>
          </a:p>
          <a:p>
            <a:pPr indent="-76200" lvl="0" marL="152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Your Bibliography: ThoughtCo. (2017). </a:t>
            </a:r>
            <a:r>
              <a:rPr i="1" lang="en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Nucleus - Cell Command Center</a:t>
            </a:r>
            <a:r>
              <a:rPr lang="en" sz="1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[online] Available at: https://www.thoughtco.com/the-cell-nucleus-373362 [Accessed 19 Sep. 2017].</a:t>
            </a:r>
          </a:p>
          <a:p>
            <a:pPr indent="-295275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STUDIOS, A.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Biology4Kids.com: Cell Structure: Cell Nucleus</a:t>
            </a:r>
          </a:p>
          <a:p>
            <a:pPr indent="-76200" lvl="0" marL="152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In-text: (Studios, 2017)</a:t>
            </a:r>
          </a:p>
          <a:p>
            <a:pPr indent="-76200" lvl="0" marL="152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Your Bibliography: Studios, A. (2017). </a:t>
            </a:r>
            <a:r>
              <a:rPr i="1" lang="en" sz="1000">
                <a:latin typeface="Arial"/>
                <a:ea typeface="Arial"/>
                <a:cs typeface="Arial"/>
                <a:sym typeface="Arial"/>
              </a:rPr>
              <a:t>Biology4Kids.com: Cell Structure: Cell Nucleus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. [online] Biology4kids.com. Available at: http://www.biology4kids.com/files/cell_nucleus.html [Accessed 19 Sep. 2017].</a:t>
            </a:r>
          </a:p>
          <a:p>
            <a:pPr indent="-295275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454"/>
              <a:buFont typeface="Arial"/>
            </a:pPr>
            <a:r>
              <a:rPr b="1"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HELP, H.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other organelles does the Nucleolus work with? Like when it does its functions in the cell, what other organelles does it need to complete its... | eNotes</a:t>
            </a:r>
          </a:p>
          <a:p>
            <a:pPr indent="-76200" lvl="0" marL="152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In-text: (Help, 2017)</a:t>
            </a:r>
          </a:p>
          <a:p>
            <a:pPr indent="-76200" lvl="0" marL="152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Your Bibliography: Help, H. (2017). </a:t>
            </a:r>
            <a:r>
              <a:rPr i="1" lang="en" sz="1000">
                <a:latin typeface="Arial"/>
                <a:ea typeface="Arial"/>
                <a:cs typeface="Arial"/>
                <a:sym typeface="Arial"/>
              </a:rPr>
              <a:t>What other organelles does the Nucleolus work with? Like when it does its functions in the cell, what other organelles does it need to complete its... | eNotes</a:t>
            </a:r>
            <a:r>
              <a:rPr lang="en" sz="1000">
                <a:latin typeface="Arial"/>
                <a:ea typeface="Arial"/>
                <a:cs typeface="Arial"/>
                <a:sym typeface="Arial"/>
              </a:rPr>
              <a:t>. [online] eNotes. Available at: https://www.enotes.com/homework-help/what-other-organelles-does-nucleolus-work-with-279102 [Accessed 19 Sep. 2017].</a:t>
            </a:r>
          </a:p>
          <a:p>
            <a:pPr indent="-76200" lvl="0" marL="152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