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6521"/>
  </p:normalViewPr>
  <p:slideViewPr>
    <p:cSldViewPr snapToGrid="0" snapToObjects="1">
      <p:cViewPr varScale="1">
        <p:scale>
          <a:sx n="57" d="100"/>
          <a:sy n="57" d="100"/>
        </p:scale>
        <p:origin x="10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A684-0B87-A140-9041-EB5C8C486FD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Mitochondria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090670" y="3923788"/>
            <a:ext cx="117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Cytoplasm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3882675" y="3942314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Nucleus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58915" y="2820454"/>
            <a:ext cx="161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wall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3882675" y="1472656"/>
            <a:ext cx="149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E.R.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9454" y="2738167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vacuole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558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62878" y="3923788"/>
            <a:ext cx="1006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Rough E.R.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66855" y="2768447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5262459" y="2768447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Lysosome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45541" y="1658448"/>
            <a:ext cx="142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Cytoskeleton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5541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Ribosome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New System Setup</cp:lastModifiedBy>
  <cp:revision>10</cp:revision>
  <dcterms:created xsi:type="dcterms:W3CDTF">2015-09-03T01:13:13Z</dcterms:created>
  <dcterms:modified xsi:type="dcterms:W3CDTF">2016-02-03T16:00:46Z</dcterms:modified>
</cp:coreProperties>
</file>