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2FD284-8708-9244-BF4D-09CE5CC30AEB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E038715-4AEE-7849-BE99-F27FEC12BF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63" r="3009"/>
          <a:stretch/>
        </p:blipFill>
        <p:spPr>
          <a:xfrm>
            <a:off x="-1" y="-37053"/>
            <a:ext cx="9144001" cy="689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20659"/>
            <a:ext cx="7848600" cy="1927225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Punnett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squares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genotypes (BB, Bb, bb) of parents to predict the genotypes of offspring!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200" y="2706185"/>
            <a:ext cx="5495229" cy="377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some </a:t>
            </a:r>
            <a:r>
              <a:rPr lang="en-US" dirty="0" err="1" smtClean="0"/>
              <a:t>Punnett</a:t>
            </a:r>
            <a:r>
              <a:rPr lang="en-US" dirty="0" smtClean="0"/>
              <a:t> squares!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each </a:t>
            </a:r>
            <a:r>
              <a:rPr lang="en-US" dirty="0" smtClean="0"/>
              <a:t>allele do </a:t>
            </a:r>
            <a:r>
              <a:rPr lang="en-US" dirty="0" smtClean="0"/>
              <a:t>you </a:t>
            </a:r>
            <a:r>
              <a:rPr lang="en-US" dirty="0" smtClean="0"/>
              <a:t>have for a trait? </a:t>
            </a:r>
            <a:r>
              <a:rPr lang="en-US" dirty="0" smtClean="0"/>
              <a:t>Where did you get </a:t>
            </a:r>
            <a:r>
              <a:rPr lang="en-US" smtClean="0"/>
              <a:t>these </a:t>
            </a:r>
            <a:r>
              <a:rPr lang="en-US" smtClean="0"/>
              <a:t>alleles from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each trait do you have? Where did you get these traits from?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have two of each trait – one set from Mom, one from Dad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if you are </a:t>
            </a:r>
            <a:r>
              <a:rPr lang="en-US" i="1" dirty="0" smtClean="0"/>
              <a:t>homozygous</a:t>
            </a:r>
            <a:r>
              <a:rPr lang="en-US" dirty="0" smtClean="0"/>
              <a:t> for a trait?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if you are </a:t>
            </a:r>
            <a:r>
              <a:rPr lang="en-US" i="1" dirty="0" smtClean="0"/>
              <a:t>homozygous</a:t>
            </a:r>
            <a:r>
              <a:rPr lang="en-US" dirty="0" smtClean="0"/>
              <a:t> for a trait?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have two of the same ALLELE for that trait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Example: BB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two dominant alleles, bb  two recessive alleles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if you are </a:t>
            </a:r>
            <a:r>
              <a:rPr lang="en-US" i="1" dirty="0" smtClean="0"/>
              <a:t>heterozygous</a:t>
            </a:r>
            <a:r>
              <a:rPr lang="en-US" dirty="0" smtClean="0"/>
              <a:t> for a trait?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if you are </a:t>
            </a:r>
            <a:r>
              <a:rPr lang="en-US" i="1" dirty="0" smtClean="0"/>
              <a:t>heterozygous</a:t>
            </a:r>
            <a:r>
              <a:rPr lang="en-US" dirty="0" smtClean="0"/>
              <a:t> for a trait?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have one of each allele for that trait.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Example: Bb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one dominant and one recessive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dominant alleles do you need to see a dominant trait (i.e. brown eyes)?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recessive alleles do you need to see a recessive trait (i.e. blue eyes)?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dominant alleles do you need to see a dominant trait (i.e. brown eyes)?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At least 1 dominant allele. Dominant “hides” recessive!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recessive alleles do you need to see a recessive trait (i.e. blue eyes)?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You must have TWO recessive alleles to see the trait!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222</TotalTime>
  <Words>292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Clarity</vt:lpstr>
      <vt:lpstr>Punnett squares</vt:lpstr>
      <vt:lpstr>Let’s Review!</vt:lpstr>
      <vt:lpstr>Let’s Review!</vt:lpstr>
      <vt:lpstr>Let’s Review!</vt:lpstr>
      <vt:lpstr>Let’s Review!</vt:lpstr>
      <vt:lpstr>Let’s Review!</vt:lpstr>
      <vt:lpstr>Let’s Review!</vt:lpstr>
      <vt:lpstr>Let’s Review!</vt:lpstr>
      <vt:lpstr>Let’s Review!</vt:lpstr>
      <vt:lpstr>Predicting the future</vt:lpstr>
      <vt:lpstr>Let’s make some Punnett squares!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Punnett squares</dc:title>
  <dc:creator>user</dc:creator>
  <cp:lastModifiedBy>New System Setup</cp:lastModifiedBy>
  <cp:revision>6</cp:revision>
  <dcterms:created xsi:type="dcterms:W3CDTF">2015-01-22T19:20:50Z</dcterms:created>
  <dcterms:modified xsi:type="dcterms:W3CDTF">2016-01-15T21:48:52Z</dcterms:modified>
</cp:coreProperties>
</file>