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58" r:id="rId5"/>
    <p:sldId id="257" r:id="rId6"/>
    <p:sldId id="266" r:id="rId7"/>
    <p:sldId id="261" r:id="rId8"/>
    <p:sldId id="264" r:id="rId9"/>
    <p:sldId id="263" r:id="rId10"/>
    <p:sldId id="267" r:id="rId11"/>
    <p:sldId id="268" r:id="rId12"/>
    <p:sldId id="265" r:id="rId13"/>
    <p:sldId id="269" r:id="rId14"/>
    <p:sldId id="270" r:id="rId15"/>
    <p:sldId id="273" r:id="rId16"/>
    <p:sldId id="271" r:id="rId17"/>
    <p:sldId id="274" r:id="rId18"/>
    <p:sldId id="272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56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7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6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4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5201F-C2BD-4E3F-84D9-2ACD5D3EE405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272FC1-753E-40B4-8C9A-B82A0743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Reproductive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691116"/>
            <a:ext cx="7920458" cy="57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Amniotic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Benefit: allows eggs to be laid on land (water retention)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3026070"/>
            <a:ext cx="5564815" cy="35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0" y="3023664"/>
            <a:ext cx="5969481" cy="3544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Sexual reproduction in land plants</a:t>
            </a:r>
          </a:p>
          <a:p>
            <a:r>
              <a:rPr lang="en-US" sz="3200" dirty="0" smtClean="0"/>
              <a:t>Pollen grains produce male gametes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982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Relies on wind or pollinators</a:t>
            </a:r>
          </a:p>
          <a:p>
            <a:r>
              <a:rPr lang="en-US" sz="3200" dirty="0" smtClean="0"/>
              <a:t>Benefit: greater genetic diversity of offspring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69" y="3306143"/>
            <a:ext cx="4954772" cy="3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1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Protective structure around plant embryo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6" y="2412705"/>
            <a:ext cx="7143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Benefit: seed can lie dormant until conditions are ideal for growing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2" y="2991827"/>
            <a:ext cx="6627265" cy="33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land plants produce their seeds inside of cones</a:t>
            </a:r>
          </a:p>
          <a:p>
            <a:pPr lvl="1"/>
            <a:r>
              <a:rPr lang="en-US" sz="3000" dirty="0" smtClean="0"/>
              <a:t>Fir, pine, juniper, etc.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1"/>
          <a:stretch/>
        </p:blipFill>
        <p:spPr>
          <a:xfrm>
            <a:off x="790080" y="2969248"/>
            <a:ext cx="2711921" cy="3888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91" y="3203058"/>
            <a:ext cx="3503544" cy="30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Benefit: protection from herbivores, fire, etc.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1"/>
          <a:stretch/>
        </p:blipFill>
        <p:spPr>
          <a:xfrm>
            <a:off x="790080" y="2969248"/>
            <a:ext cx="2711921" cy="3888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91" y="3203058"/>
            <a:ext cx="3503544" cy="30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Flowers &amp;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Flowers attract pollinators to plants for sexual reproduction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9" y="2812581"/>
            <a:ext cx="4862623" cy="32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Flowers &amp;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Fruits grow around the seeds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5" y="2627460"/>
            <a:ext cx="5784112" cy="35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543676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organism produces offspring without the genetic contribution from a mate</a:t>
            </a:r>
          </a:p>
          <a:p>
            <a:r>
              <a:rPr lang="en-US" sz="2400" dirty="0" smtClean="0"/>
              <a:t>Budding, binary fission, parthenogenesis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" y="3689795"/>
            <a:ext cx="2373225" cy="177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r="140"/>
          <a:stretch/>
        </p:blipFill>
        <p:spPr>
          <a:xfrm>
            <a:off x="2919582" y="3733617"/>
            <a:ext cx="2853513" cy="1736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2" y="3512492"/>
            <a:ext cx="2772109" cy="21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Flowers &amp;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Lots of different fruit types!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8" y="1779180"/>
            <a:ext cx="5025177" cy="47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Flowers &amp;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Lots of different fruit types!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2056336"/>
            <a:ext cx="3315940" cy="217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0" y="4006077"/>
            <a:ext cx="4016825" cy="267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5" y="1987846"/>
            <a:ext cx="2445996" cy="37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Flowers &amp;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11927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Flower benefit: more pollination</a:t>
            </a:r>
          </a:p>
          <a:p>
            <a:r>
              <a:rPr lang="en-US" sz="3200" dirty="0" smtClean="0"/>
              <a:t>Fruit benefit: seeds get dispersed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5" y="2627460"/>
            <a:ext cx="5784112" cy="35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543676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Benefit: make a lot of offspring quickly.</a:t>
            </a:r>
          </a:p>
          <a:p>
            <a:r>
              <a:rPr lang="en-US" sz="3200" dirty="0" smtClean="0"/>
              <a:t>Usually conditions are ideal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" y="3689795"/>
            <a:ext cx="2373225" cy="177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r="140"/>
          <a:stretch/>
        </p:blipFill>
        <p:spPr>
          <a:xfrm>
            <a:off x="2919582" y="3733617"/>
            <a:ext cx="2853513" cy="1736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2" y="3512492"/>
            <a:ext cx="2772109" cy="21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Plants have unique methods</a:t>
            </a:r>
          </a:p>
          <a:p>
            <a:r>
              <a:rPr lang="en-US" sz="3200" dirty="0" smtClean="0"/>
              <a:t>Runners, cutting, underground stems, etc.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6" y="3138265"/>
            <a:ext cx="28575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15" y="4273403"/>
            <a:ext cx="2857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78" y="3031165"/>
            <a:ext cx="2857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External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Eggs are laid then fertilized outside of the body.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 smtClean="0"/>
              <a:t>(Spawning)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39" y="3577287"/>
            <a:ext cx="4912811" cy="275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554471"/>
            <a:ext cx="4490927" cy="25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External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865090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Amphibians often use this method</a:t>
            </a:r>
          </a:p>
          <a:p>
            <a:r>
              <a:rPr lang="en-US" sz="3200" dirty="0" smtClean="0"/>
              <a:t>Return to water to spawn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53" y="4096193"/>
            <a:ext cx="4257010" cy="2383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0"/>
          <a:stretch/>
        </p:blipFill>
        <p:spPr>
          <a:xfrm>
            <a:off x="428842" y="2597011"/>
            <a:ext cx="4964166" cy="26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Internal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Egg(s) are fertilized inside the female.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59468"/>
            <a:ext cx="4062302" cy="270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66" y="306106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Animal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Benefit: greater </a:t>
            </a:r>
            <a:r>
              <a:rPr lang="en-US" sz="3200" dirty="0" smtClean="0"/>
              <a:t>genetic diversity in offspring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573944"/>
            <a:ext cx="4490927" cy="251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21" y="4136363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smtClean="0"/>
              <a:t>Amniotic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74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Membrane structure of the embryo that contains fluid</a:t>
            </a:r>
          </a:p>
          <a:p>
            <a:r>
              <a:rPr lang="en-US" sz="3200" dirty="0" smtClean="0"/>
              <a:t>Mammals, birds, reptiles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3026070"/>
            <a:ext cx="5564815" cy="35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1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251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Reproductive Adaptations</vt:lpstr>
      <vt:lpstr>Asexual Reproduction</vt:lpstr>
      <vt:lpstr>Asexual Reproduction</vt:lpstr>
      <vt:lpstr>Asexual Reproduction</vt:lpstr>
      <vt:lpstr>External Fertilization</vt:lpstr>
      <vt:lpstr>External Fertilization</vt:lpstr>
      <vt:lpstr>Internal Fertilization</vt:lpstr>
      <vt:lpstr>Animal Sexual Reproduction</vt:lpstr>
      <vt:lpstr>Amniotic Egg</vt:lpstr>
      <vt:lpstr>PowerPoint Presentation</vt:lpstr>
      <vt:lpstr>Amniotic Egg</vt:lpstr>
      <vt:lpstr>Pollination</vt:lpstr>
      <vt:lpstr>Pollination</vt:lpstr>
      <vt:lpstr>Seeds</vt:lpstr>
      <vt:lpstr>Seeds</vt:lpstr>
      <vt:lpstr>Cones</vt:lpstr>
      <vt:lpstr>Cones</vt:lpstr>
      <vt:lpstr>Flowers &amp; Fruits</vt:lpstr>
      <vt:lpstr>Flowers &amp; Fruits</vt:lpstr>
      <vt:lpstr>Flowers &amp; Fruits</vt:lpstr>
      <vt:lpstr>Flowers &amp; Fruits</vt:lpstr>
      <vt:lpstr>Flowers &amp; Fruits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Adaptations</dc:title>
  <dc:creator>Barksdale, Rachael</dc:creator>
  <cp:lastModifiedBy>Barksdale, Rachael</cp:lastModifiedBy>
  <cp:revision>20</cp:revision>
  <dcterms:created xsi:type="dcterms:W3CDTF">2017-03-17T16:12:36Z</dcterms:created>
  <dcterms:modified xsi:type="dcterms:W3CDTF">2017-03-21T12:39:44Z</dcterms:modified>
</cp:coreProperties>
</file>