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8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19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50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3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3CCC-3B76-416C-848D-63670084D7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BB1198-3A55-4928-BC4F-D7BF8AA5A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Structural Adaptations</a:t>
            </a:r>
            <a:br>
              <a:rPr lang="en-US" dirty="0" smtClean="0"/>
            </a:br>
            <a:r>
              <a:rPr lang="en-US" dirty="0" smtClean="0"/>
              <a:t>(ANIMALS)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3783455" y="1510858"/>
            <a:ext cx="3882651" cy="2232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8040">
            <a:off x="1243678" y="1406120"/>
            <a:ext cx="1914525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Movement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6347714" cy="4595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Cilia, flagellum, pseudopods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Many animals have an endoskeleton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23728" r="9826" b="8599"/>
          <a:stretch/>
        </p:blipFill>
        <p:spPr>
          <a:xfrm>
            <a:off x="1603780" y="3936116"/>
            <a:ext cx="4359350" cy="27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6347714" cy="4595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Animals blend in to the pattern and/or colors of their environment</a:t>
            </a:r>
          </a:p>
          <a:p>
            <a:pPr lvl="1"/>
            <a:r>
              <a:rPr lang="en-US" sz="2200" dirty="0" smtClean="0"/>
              <a:t>Hide from predators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2" y="3101313"/>
            <a:ext cx="4199460" cy="280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22" y="3101313"/>
            <a:ext cx="3737337" cy="28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6347714" cy="4595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animal copies or mimics the phenotype of another animal</a:t>
            </a:r>
          </a:p>
          <a:p>
            <a:pPr lvl="1"/>
            <a:r>
              <a:rPr lang="en-US" sz="2000" dirty="0" smtClean="0"/>
              <a:t>The original animal usually poisonous/dangerous and the mimic is not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24" y="3067583"/>
            <a:ext cx="4132078" cy="35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Thermoregulation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3728485" cy="4595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Mammals have a coat of fur/hair, layer of fat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Sweat glands, panting to cool off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6"/>
          <a:stretch/>
        </p:blipFill>
        <p:spPr>
          <a:xfrm>
            <a:off x="4338084" y="1105785"/>
            <a:ext cx="3412448" cy="282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9" y="405579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Respiratory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4713326" cy="4595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Moisture required for effective respiration</a:t>
            </a:r>
          </a:p>
          <a:p>
            <a:pPr lvl="1"/>
            <a:r>
              <a:rPr lang="en-US" sz="2000" dirty="0" smtClean="0"/>
              <a:t>Facilitates exchange of oxygen for carbon dioxide</a:t>
            </a:r>
          </a:p>
          <a:p>
            <a:pPr lvl="1"/>
            <a:r>
              <a:rPr lang="en-US" sz="2000" dirty="0" smtClean="0"/>
              <a:t>Water is limited!</a:t>
            </a:r>
            <a:endParaRPr lang="en-US" sz="2200" dirty="0" smtClean="0"/>
          </a:p>
          <a:p>
            <a:r>
              <a:rPr lang="en-US" sz="2200" dirty="0" smtClean="0"/>
              <a:t>Internal respiratory structures stay moist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25" y="1446028"/>
            <a:ext cx="3268773" cy="2001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5" y="4185317"/>
            <a:ext cx="3092054" cy="2502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89" y="3862575"/>
            <a:ext cx="2898604" cy="27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Osmoregulation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5057554" cy="4595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Contractile vacuole regulates amount of water in unicellular </a:t>
            </a:r>
            <a:r>
              <a:rPr lang="en-US" sz="2200" dirty="0" err="1" smtClean="0"/>
              <a:t>protists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Aquatic animals regulate water based on environment</a:t>
            </a:r>
          </a:p>
          <a:p>
            <a:pPr lvl="1"/>
            <a:r>
              <a:rPr lang="en-US" sz="2000" dirty="0" smtClean="0"/>
              <a:t>Fresh water = excrete dilute urine</a:t>
            </a:r>
          </a:p>
          <a:p>
            <a:pPr lvl="1"/>
            <a:r>
              <a:rPr lang="en-US" sz="2000" dirty="0" smtClean="0"/>
              <a:t>Salt water = drink water, secrete excess salt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1"/>
          <a:stretch/>
        </p:blipFill>
        <p:spPr>
          <a:xfrm>
            <a:off x="5591721" y="964019"/>
            <a:ext cx="3222670" cy="2884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47" y="4864985"/>
            <a:ext cx="4136065" cy="17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08837"/>
          </a:xfrm>
        </p:spPr>
        <p:txBody>
          <a:bodyPr/>
          <a:lstStyle/>
          <a:p>
            <a:r>
              <a:rPr lang="en-US" dirty="0" smtClean="0"/>
              <a:t>Osmoregulation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6028"/>
            <a:ext cx="6347714" cy="459533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Terrestrial animals have concentrated urine to conserve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"/>
          <a:stretch/>
        </p:blipFill>
        <p:spPr>
          <a:xfrm>
            <a:off x="4403121" y="2032591"/>
            <a:ext cx="3060936" cy="3602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6"/>
          <a:stretch/>
        </p:blipFill>
        <p:spPr>
          <a:xfrm>
            <a:off x="1085700" y="2402957"/>
            <a:ext cx="2841320" cy="41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1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133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Structural Adaptations (ANIMALS)</vt:lpstr>
      <vt:lpstr>Movement Adaptations</vt:lpstr>
      <vt:lpstr>Camouflage</vt:lpstr>
      <vt:lpstr>Mimicry</vt:lpstr>
      <vt:lpstr>Thermoregulation</vt:lpstr>
      <vt:lpstr>Respiratory Adaptations</vt:lpstr>
      <vt:lpstr>Osmoregulation</vt:lpstr>
      <vt:lpstr>Osmoregulation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Adaptations (ANIMALS)</dc:title>
  <dc:creator>Barksdale, Rachael</dc:creator>
  <cp:lastModifiedBy>Barksdale, Rachael</cp:lastModifiedBy>
  <cp:revision>15</cp:revision>
  <dcterms:created xsi:type="dcterms:W3CDTF">2017-03-16T18:28:50Z</dcterms:created>
  <dcterms:modified xsi:type="dcterms:W3CDTF">2017-03-16T21:11:38Z</dcterms:modified>
</cp:coreProperties>
</file>