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3" r:id="rId4"/>
    <p:sldId id="259" r:id="rId5"/>
    <p:sldId id="261" r:id="rId6"/>
    <p:sldId id="260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3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3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0760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22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755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6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98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0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4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2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6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6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4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E28D-5814-4E05-A6B7-5598AE900F8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91EE48-DA71-42A1-BCC8-F53C3F207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7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Structural Adaptations</a:t>
            </a:r>
            <a:br>
              <a:rPr lang="en-US" dirty="0" smtClean="0"/>
            </a:br>
            <a:r>
              <a:rPr lang="en-US" dirty="0" smtClean="0"/>
              <a:t>(PLANTS &amp; FUNGI)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7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1367"/>
          </a:xfrm>
        </p:spPr>
        <p:txBody>
          <a:bodyPr/>
          <a:lstStyle/>
          <a:p>
            <a:r>
              <a:rPr lang="en-US" dirty="0" smtClean="0"/>
              <a:t>Nourishment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8"/>
            <a:ext cx="4557825" cy="45953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Plants have a </a:t>
            </a:r>
            <a:r>
              <a:rPr lang="en-US" sz="2400" b="1" dirty="0" smtClean="0"/>
              <a:t>vascular system</a:t>
            </a:r>
            <a:r>
              <a:rPr lang="en-US" sz="2400" dirty="0" smtClean="0"/>
              <a:t> (roots, vessels) for moving water, sugars and minerals through the organism.</a:t>
            </a:r>
          </a:p>
          <a:p>
            <a:endParaRPr lang="en-US" sz="2400" dirty="0"/>
          </a:p>
          <a:p>
            <a:r>
              <a:rPr lang="en-US" sz="2400" dirty="0" smtClean="0"/>
              <a:t>Many fungi have network of </a:t>
            </a:r>
            <a:r>
              <a:rPr lang="en-US" sz="2400" b="1" dirty="0" smtClean="0"/>
              <a:t>hyphae</a:t>
            </a:r>
          </a:p>
          <a:p>
            <a:pPr lvl="1"/>
            <a:r>
              <a:rPr lang="en-US" sz="2200" dirty="0" smtClean="0"/>
              <a:t>Secrete enzymes for digestion</a:t>
            </a:r>
          </a:p>
          <a:p>
            <a:pPr lvl="1"/>
            <a:r>
              <a:rPr lang="en-US" sz="2200" dirty="0" smtClean="0"/>
              <a:t>Absorb nutrients afterward 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088" y="843516"/>
            <a:ext cx="2008920" cy="30054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1" t="20986" r="17282" b="3508"/>
          <a:stretch/>
        </p:blipFill>
        <p:spPr>
          <a:xfrm>
            <a:off x="5042088" y="3934047"/>
            <a:ext cx="2643371" cy="23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25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1367"/>
          </a:xfrm>
        </p:spPr>
        <p:txBody>
          <a:bodyPr/>
          <a:lstStyle/>
          <a:p>
            <a:r>
              <a:rPr lang="en-US" dirty="0" smtClean="0"/>
              <a:t>Nourishment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8"/>
            <a:ext cx="6347713" cy="45953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Plants also have </a:t>
            </a:r>
            <a:r>
              <a:rPr lang="en-US" sz="2400" b="1" dirty="0" smtClean="0"/>
              <a:t>leaves</a:t>
            </a:r>
            <a:r>
              <a:rPr lang="en-US" sz="2400" dirty="0" smtClean="0"/>
              <a:t> for capturing sunlight to use in photosynthesis.</a:t>
            </a:r>
          </a:p>
          <a:p>
            <a:pPr lvl="1"/>
            <a:r>
              <a:rPr lang="en-US" sz="2200" dirty="0" smtClean="0"/>
              <a:t>More surface area = more sunlight = more sugars made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915" y="3237520"/>
            <a:ext cx="4859079" cy="32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8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1367"/>
          </a:xfrm>
        </p:spPr>
        <p:txBody>
          <a:bodyPr/>
          <a:lstStyle/>
          <a:p>
            <a:r>
              <a:rPr lang="en-US" dirty="0" smtClean="0"/>
              <a:t>Stomata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8"/>
            <a:ext cx="6347714" cy="45953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“Pores” in the leaf for gas exchange</a:t>
            </a:r>
          </a:p>
          <a:p>
            <a:pPr lvl="1"/>
            <a:r>
              <a:rPr lang="en-US" sz="2200" dirty="0" smtClean="0"/>
              <a:t>CO2 into plant for photosynthesis</a:t>
            </a:r>
          </a:p>
          <a:p>
            <a:pPr lvl="1"/>
            <a:r>
              <a:rPr lang="en-US" sz="2200" dirty="0" smtClean="0"/>
              <a:t>O2 as waste product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64" y="2991550"/>
            <a:ext cx="5284381" cy="33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6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1367"/>
          </a:xfrm>
        </p:spPr>
        <p:txBody>
          <a:bodyPr/>
          <a:lstStyle/>
          <a:p>
            <a:r>
              <a:rPr lang="en-US" dirty="0" smtClean="0"/>
              <a:t>Stomata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8"/>
            <a:ext cx="6347714" cy="459533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Guard cells </a:t>
            </a:r>
            <a:r>
              <a:rPr lang="en-US" sz="2400" dirty="0" smtClean="0"/>
              <a:t>control opening</a:t>
            </a:r>
          </a:p>
          <a:p>
            <a:pPr lvl="1"/>
            <a:r>
              <a:rPr lang="en-US" sz="2200" dirty="0" smtClean="0"/>
              <a:t>Swell with water to open</a:t>
            </a:r>
          </a:p>
          <a:p>
            <a:pPr lvl="1"/>
            <a:r>
              <a:rPr lang="en-US" sz="2200" dirty="0" smtClean="0"/>
              <a:t>Lose water to close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79" y="2778421"/>
            <a:ext cx="5757523" cy="362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8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1367"/>
          </a:xfrm>
        </p:spPr>
        <p:txBody>
          <a:bodyPr/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8"/>
            <a:ext cx="6347714" cy="459533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Xylem</a:t>
            </a:r>
            <a:r>
              <a:rPr lang="en-US" sz="2400" dirty="0" smtClean="0"/>
              <a:t> = vessels of dead cells that carry water from roots to leaves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938" y="2698642"/>
            <a:ext cx="3627608" cy="342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9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1367"/>
          </a:xfrm>
        </p:spPr>
        <p:txBody>
          <a:bodyPr/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8"/>
            <a:ext cx="6347714" cy="459533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Phloem</a:t>
            </a:r>
            <a:r>
              <a:rPr lang="en-US" sz="2400" dirty="0" smtClean="0"/>
              <a:t> = vessels that carry sugars from leaves to rest of plant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88" y="2405804"/>
            <a:ext cx="5029200" cy="42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1367"/>
          </a:xfrm>
        </p:spPr>
        <p:txBody>
          <a:bodyPr/>
          <a:lstStyle/>
          <a:p>
            <a:r>
              <a:rPr lang="en-US" dirty="0" smtClean="0"/>
              <a:t>Thermoregulation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8"/>
            <a:ext cx="2973573" cy="45953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Stomata opening also releases water (like sweating)</a:t>
            </a:r>
          </a:p>
          <a:p>
            <a:pPr lvl="1"/>
            <a:r>
              <a:rPr lang="en-US" sz="2200" b="1" smtClean="0"/>
              <a:t>Transpiration</a:t>
            </a:r>
            <a:endParaRPr lang="en-US" sz="2200" dirty="0" smtClean="0"/>
          </a:p>
          <a:p>
            <a:pPr lvl="1"/>
            <a:r>
              <a:rPr lang="en-US" sz="2200" dirty="0" smtClean="0"/>
              <a:t>Evaporating water cools the plant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468" y="1360967"/>
            <a:ext cx="4266690" cy="533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436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136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Structural Adaptations (PLANTS &amp; FUNGI)</vt:lpstr>
      <vt:lpstr>Nourishment</vt:lpstr>
      <vt:lpstr>Nourishment</vt:lpstr>
      <vt:lpstr>Stomata</vt:lpstr>
      <vt:lpstr>Stomata</vt:lpstr>
      <vt:lpstr>Transport</vt:lpstr>
      <vt:lpstr>Transport</vt:lpstr>
      <vt:lpstr>Thermoregulation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Adaptations (PLANTS)</dc:title>
  <dc:creator>Barksdale, Rachael</dc:creator>
  <cp:lastModifiedBy>Barksdale, Rachael</cp:lastModifiedBy>
  <cp:revision>11</cp:revision>
  <dcterms:created xsi:type="dcterms:W3CDTF">2017-03-17T13:58:25Z</dcterms:created>
  <dcterms:modified xsi:type="dcterms:W3CDTF">2017-03-17T16:11:33Z</dcterms:modified>
</cp:coreProperties>
</file>