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4660"/>
  </p:normalViewPr>
  <p:slideViewPr>
    <p:cSldViewPr snapToGrid="0">
      <p:cViewPr varScale="1">
        <p:scale>
          <a:sx n="49" d="100"/>
          <a:sy n="49" d="100"/>
        </p:scale>
        <p:origin x="4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4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5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8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7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3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0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5318-555A-4B22-81EC-607C32A12DC9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BC3E8-A1D0-41C3-8CD2-A49C1F40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8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TELOMERES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0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9"/>
          <p:cNvSpPr txBox="1">
            <a:spLocks noChangeArrowheads="1"/>
          </p:cNvSpPr>
          <p:nvPr/>
        </p:nvSpPr>
        <p:spPr bwMode="auto">
          <a:xfrm>
            <a:off x="3429000" y="6019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5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Helvetica" panose="020B0604020202020204" pitchFamily="34" charset="0"/>
              </a:rPr>
              <a:t>Figure 2.3</a:t>
            </a:r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5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4400">
                <a:solidFill>
                  <a:srgbClr val="0000FF"/>
                </a:solidFill>
              </a:rPr>
              <a:t>Telomeres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09600" y="1219200"/>
            <a:ext cx="8153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5000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5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5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5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Located at the ends of the chromosomes</a:t>
            </a:r>
          </a:p>
          <a:p>
            <a:pPr eaLnBrk="1" hangingPunct="1">
              <a:buFontTx/>
              <a:buNone/>
            </a:pPr>
            <a:r>
              <a:rPr lang="en-US" altLang="en-US"/>
              <a:t>Contain hundreds to thousands of repeats of a 6-base DNA sequence</a:t>
            </a:r>
          </a:p>
          <a:p>
            <a:pPr eaLnBrk="1" hangingPunct="1">
              <a:buFontTx/>
              <a:buNone/>
            </a:pPr>
            <a:r>
              <a:rPr lang="en-US" altLang="en-US"/>
              <a:t>Most cells lose 50-200 endmost bases after each cell division</a:t>
            </a:r>
          </a:p>
          <a:p>
            <a:pPr eaLnBrk="1" hangingPunct="1">
              <a:buFontTx/>
              <a:buNone/>
            </a:pPr>
            <a:r>
              <a:rPr lang="en-US" altLang="en-US"/>
              <a:t>After about 50 divisions, shortened telomeres signal the cell to stop dividing</a:t>
            </a:r>
          </a:p>
          <a:p>
            <a:pPr eaLnBrk="1" hangingPunct="1">
              <a:buFontTx/>
              <a:buNone/>
            </a:pPr>
            <a:r>
              <a:rPr lang="en-US" altLang="en-US"/>
              <a:t>Sperm, eggs, bone marrow, and cancer cells produce </a:t>
            </a:r>
            <a:r>
              <a:rPr lang="en-US" altLang="en-US" b="1"/>
              <a:t>telomerase</a:t>
            </a:r>
            <a:r>
              <a:rPr lang="en-US" altLang="en-US"/>
              <a:t> that prevent shortening of telomeres</a:t>
            </a:r>
          </a:p>
        </p:txBody>
      </p:sp>
    </p:spTree>
    <p:extLst>
      <p:ext uri="{BB962C8B-B14F-4D97-AF65-F5344CB8AC3E}">
        <p14:creationId xmlns:p14="http://schemas.microsoft.com/office/powerpoint/2010/main" val="68485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863" y="6161088"/>
            <a:ext cx="14033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kern="0" dirty="0">
                <a:solidFill>
                  <a:srgbClr val="0000FF"/>
                </a:solidFill>
                <a:latin typeface="Arial"/>
                <a:sym typeface="Arial" charset="0"/>
              </a:rPr>
              <a:t>Figure 2.18</a:t>
            </a:r>
          </a:p>
        </p:txBody>
      </p:sp>
      <p:pic>
        <p:nvPicPr>
          <p:cNvPr id="52227" name="Picture 4" descr="Z:\Graphics\Powerpoint\MH_DCM\MH_DCM-TEXTEDIT PROJECTS\LEWIS-10e\Final files\chapt02\chapt02_labeled\Photos\lew25308_02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338138"/>
            <a:ext cx="4589462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4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TELOMERES</vt:lpstr>
      <vt:lpstr>PowerPoint Presentation</vt:lpstr>
      <vt:lpstr>PowerPoint Presentation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TELOMERES</dc:title>
  <dc:creator>Barksdale, Rachael</dc:creator>
  <cp:lastModifiedBy>Barksdale, Rachael</cp:lastModifiedBy>
  <cp:revision>2</cp:revision>
  <dcterms:created xsi:type="dcterms:W3CDTF">2016-09-23T18:08:53Z</dcterms:created>
  <dcterms:modified xsi:type="dcterms:W3CDTF">2016-09-23T18:09:56Z</dcterms:modified>
</cp:coreProperties>
</file>