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4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2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6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2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1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153A-DE3C-4075-B1AC-258588D67CC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9B27-50D3-46C5-9B0D-DAEB0E6EB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virus? What does it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Avery-MacLeod-McCarty Experiment (1944)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Expanded on Griffith’s experiment to determine what molecules would be involved in bacteria transformation.</a:t>
            </a:r>
          </a:p>
          <a:p>
            <a:r>
              <a:rPr lang="en-US" dirty="0" smtClean="0"/>
              <a:t>They repeated the third test with heat-killed bacteria and separated out the different parts of the dead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Avery-MacLeod-McCarty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S-strain DNA to R-strain bacteria killed the mice.</a:t>
            </a:r>
          </a:p>
          <a:p>
            <a:r>
              <a:rPr lang="en-US" dirty="0" smtClean="0"/>
              <a:t>Adding S-strain protein to R-strain bacteria did not.</a:t>
            </a:r>
            <a:endParaRPr lang="en-US" dirty="0"/>
          </a:p>
        </p:txBody>
      </p:sp>
      <p:pic>
        <p:nvPicPr>
          <p:cNvPr id="7170" name="Picture 2" descr="http://cubocube.com/files/images/opengenetics/chapter1/image6-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56" b="18941"/>
          <a:stretch/>
        </p:blipFill>
        <p:spPr bwMode="auto">
          <a:xfrm>
            <a:off x="996198" y="4938000"/>
            <a:ext cx="6894930" cy="15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ubocube.com/files/images/opengenetics/chapter1/image6-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98"/>
          <a:stretch/>
        </p:blipFill>
        <p:spPr bwMode="auto">
          <a:xfrm>
            <a:off x="996198" y="3199523"/>
            <a:ext cx="6894930" cy="160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3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experiment was the first to show that what molecule was most likely the genetic material?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Hershey-Chase Experiment (1952)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Alfred Hershey and Martha Chase</a:t>
            </a:r>
          </a:p>
          <a:p>
            <a:r>
              <a:rPr lang="en-US" dirty="0" smtClean="0"/>
              <a:t>Wanted to confirm the results of the Avery-MacLeod-McCarty experiment.</a:t>
            </a:r>
          </a:p>
          <a:p>
            <a:r>
              <a:rPr lang="en-US" dirty="0" smtClean="0"/>
              <a:t>Most scientists were convinced that proteins were the genetic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Hershey-Chase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bacteriophage virus on bacteria cells</a:t>
            </a:r>
            <a:endParaRPr lang="en-US" dirty="0"/>
          </a:p>
        </p:txBody>
      </p:sp>
      <p:pic>
        <p:nvPicPr>
          <p:cNvPr id="8194" name="Picture 2" descr="https://www.mun.ca/biology/scarr/MGA2-10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336" y="2464108"/>
            <a:ext cx="4157328" cy="399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8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Hershey-Chase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two sets of radioactively labeled bacteriophage</a:t>
            </a:r>
          </a:p>
          <a:p>
            <a:pPr lvl="1"/>
            <a:r>
              <a:rPr lang="en-US" dirty="0" smtClean="0"/>
              <a:t>Sulfur label = protein (red)</a:t>
            </a:r>
          </a:p>
          <a:p>
            <a:pPr lvl="1"/>
            <a:r>
              <a:rPr lang="en-US" dirty="0" smtClean="0"/>
              <a:t>Phosphorus label = DNA (green)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Hershey-Chase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681162" cy="4351338"/>
          </a:xfrm>
        </p:spPr>
        <p:txBody>
          <a:bodyPr/>
          <a:lstStyle/>
          <a:p>
            <a:r>
              <a:rPr lang="en-US" dirty="0" smtClean="0"/>
              <a:t>They infected bacteria using the two types of bacteriophage.</a:t>
            </a:r>
            <a:endParaRPr lang="en-US" dirty="0"/>
          </a:p>
        </p:txBody>
      </p:sp>
      <p:pic>
        <p:nvPicPr>
          <p:cNvPr id="9218" name="Picture 2" descr="https://upload.wikimedia.org/wikipedia/commons/thumb/3/32/Hershey_Chase_experiment.png/357px-Hershey_Chase_experimen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59"/>
          <a:stretch/>
        </p:blipFill>
        <p:spPr bwMode="auto">
          <a:xfrm>
            <a:off x="1129465" y="2756066"/>
            <a:ext cx="6885070" cy="368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1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Hershey-Chase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blending they used a centrifuge.</a:t>
            </a:r>
          </a:p>
          <a:p>
            <a:r>
              <a:rPr lang="en-US" dirty="0" smtClean="0"/>
              <a:t>Bacteria cells are heavier, should end up at the bottom.</a:t>
            </a:r>
            <a:endParaRPr lang="en-US" dirty="0"/>
          </a:p>
        </p:txBody>
      </p:sp>
      <p:pic>
        <p:nvPicPr>
          <p:cNvPr id="11266" name="Picture 2" descr="Representation of the Hershey-Chase blender experiment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76" b="57565"/>
          <a:stretch/>
        </p:blipFill>
        <p:spPr bwMode="auto">
          <a:xfrm>
            <a:off x="1746418" y="3401106"/>
            <a:ext cx="2681204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presentation of the Hershey-Chase blender experiment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72" t="57632" r="1504" b="-67"/>
          <a:stretch/>
        </p:blipFill>
        <p:spPr bwMode="auto">
          <a:xfrm>
            <a:off x="5130884" y="3401105"/>
            <a:ext cx="2681204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4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virus infect </a:t>
            </a:r>
            <a:r>
              <a:rPr lang="en-US" dirty="0" smtClean="0"/>
              <a:t>the bacteria?</a:t>
            </a:r>
          </a:p>
          <a:p>
            <a:r>
              <a:rPr lang="en-US" dirty="0" smtClean="0"/>
              <a:t>Do you think DNA or protein carry genetic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purpose and results of </a:t>
            </a:r>
            <a:r>
              <a:rPr lang="en-US" smtClean="0"/>
              <a:t>each experiment in your own words.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History of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“heritable” material?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has been studied since the 1800s.</a:t>
            </a:r>
          </a:p>
          <a:p>
            <a:r>
              <a:rPr lang="en-US" dirty="0" smtClean="0"/>
              <a:t>DNA has been known since the 1880s.</a:t>
            </a:r>
          </a:p>
          <a:p>
            <a:r>
              <a:rPr lang="en-US" dirty="0" smtClean="0"/>
              <a:t>Did not know what macromolecule was responsible for heritable traits.</a:t>
            </a:r>
            <a:endParaRPr lang="en-US" dirty="0"/>
          </a:p>
        </p:txBody>
      </p:sp>
      <p:pic>
        <p:nvPicPr>
          <p:cNvPr id="1026" name="Picture 2" descr="http://www.quickanddirtytips.com/sites/default/files/styles/insert_small/public/images/6054/dna.jpg?itok=YQMWP7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09" y="4001294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SVyj6FyUpcd0LLsQHHlKLD-gHw8nP8nhnyauOSlCiTi6JaEG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92" y="396990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5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 (1928)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834841" cy="4351338"/>
          </a:xfrm>
        </p:spPr>
        <p:txBody>
          <a:bodyPr/>
          <a:lstStyle/>
          <a:p>
            <a:r>
              <a:rPr lang="en-US" dirty="0" smtClean="0"/>
              <a:t>Frederick Griffith wanted to study how information could be transferred between bacteria.</a:t>
            </a:r>
          </a:p>
        </p:txBody>
      </p:sp>
    </p:spTree>
    <p:extLst>
      <p:ext uri="{BB962C8B-B14F-4D97-AF65-F5344CB8AC3E}">
        <p14:creationId xmlns:p14="http://schemas.microsoft.com/office/powerpoint/2010/main" val="15510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834841" cy="4351338"/>
          </a:xfrm>
        </p:spPr>
        <p:txBody>
          <a:bodyPr/>
          <a:lstStyle/>
          <a:p>
            <a:r>
              <a:rPr lang="en-US" dirty="0" smtClean="0"/>
              <a:t>Frederick Griffith wanted to study how information could be transferred between bacteria.</a:t>
            </a:r>
          </a:p>
          <a:p>
            <a:r>
              <a:rPr lang="en-US" dirty="0" smtClean="0"/>
              <a:t>Injected mice with 2 different strains of pneumococcus bacteria</a:t>
            </a:r>
          </a:p>
          <a:p>
            <a:pPr lvl="1"/>
            <a:r>
              <a:rPr lang="en-US" dirty="0" smtClean="0"/>
              <a:t>Rough (R) = no protective coat, did not cause disease</a:t>
            </a:r>
          </a:p>
          <a:p>
            <a:pPr lvl="1"/>
            <a:r>
              <a:rPr lang="en-US" dirty="0" smtClean="0"/>
              <a:t>Smooth (S) = protective coat, caused disease</a:t>
            </a:r>
            <a:endParaRPr lang="en-US" dirty="0"/>
          </a:p>
        </p:txBody>
      </p:sp>
      <p:pic>
        <p:nvPicPr>
          <p:cNvPr id="2050" name="Picture 2" descr="http://media.opencurriculum.org/articles_manual/ck12_biology/dna-and-rna/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08"/>
          <a:stretch/>
        </p:blipFill>
        <p:spPr bwMode="auto">
          <a:xfrm>
            <a:off x="5604168" y="1279353"/>
            <a:ext cx="3051859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test involves killing S-strain bacteria using heat before injection</a:t>
            </a:r>
            <a:endParaRPr lang="en-US" dirty="0"/>
          </a:p>
        </p:txBody>
      </p:sp>
      <p:pic>
        <p:nvPicPr>
          <p:cNvPr id="3074" name="Picture 2" descr="http://www.uic.edu/classes/bios/bios100/summer2003/figure11_1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766" y="2739987"/>
            <a:ext cx="3178468" cy="349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7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894362" cy="4351338"/>
          </a:xfrm>
        </p:spPr>
        <p:txBody>
          <a:bodyPr/>
          <a:lstStyle/>
          <a:p>
            <a:r>
              <a:rPr lang="en-US" dirty="0" smtClean="0"/>
              <a:t>Fourth test involved combining heat-killed S with R-strain bacteria before injection.</a:t>
            </a:r>
            <a:endParaRPr lang="en-US" dirty="0"/>
          </a:p>
        </p:txBody>
      </p:sp>
      <p:pic>
        <p:nvPicPr>
          <p:cNvPr id="4" name="Picture 2" descr="http://media.opencurriculum.org/articles_manual/ck12_biology/dna-and-rna/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41" r="-1767"/>
          <a:stretch/>
        </p:blipFill>
        <p:spPr bwMode="auto">
          <a:xfrm>
            <a:off x="6668086" y="1251217"/>
            <a:ext cx="170219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6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independent variable? Dependent?</a:t>
            </a:r>
          </a:p>
          <a:p>
            <a:r>
              <a:rPr lang="en-US" dirty="0" smtClean="0"/>
              <a:t>Why do the heat-killed S-strain test?</a:t>
            </a:r>
          </a:p>
          <a:p>
            <a:r>
              <a:rPr lang="en-US" dirty="0" smtClean="0"/>
              <a:t>Why did mixing the bacteria result in death in the fourth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0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can be “transformed” by taking in DNA from the environment or other cells.</a:t>
            </a:r>
            <a:endParaRPr lang="en-US" dirty="0"/>
          </a:p>
        </p:txBody>
      </p:sp>
      <p:pic>
        <p:nvPicPr>
          <p:cNvPr id="5122" name="Picture 2" descr="http://figures.boundless.com/12699/full/fi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01" y="2849952"/>
            <a:ext cx="6388198" cy="368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397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BELL RINGER</vt:lpstr>
      <vt:lpstr>The History of DNA</vt:lpstr>
      <vt:lpstr>What is our “heritable” material?</vt:lpstr>
      <vt:lpstr>Griffith’s Experiment (1928)</vt:lpstr>
      <vt:lpstr>Griffith’s Experiment</vt:lpstr>
      <vt:lpstr>Griffith’s Experiment</vt:lpstr>
      <vt:lpstr>Griffith’s Experiment</vt:lpstr>
      <vt:lpstr>Questions</vt:lpstr>
      <vt:lpstr>Transformation</vt:lpstr>
      <vt:lpstr>Avery-MacLeod-McCarty Experiment (1944)</vt:lpstr>
      <vt:lpstr>Avery-MacLeod-McCarty Experiment</vt:lpstr>
      <vt:lpstr>Question</vt:lpstr>
      <vt:lpstr>Hershey-Chase Experiment (1952)</vt:lpstr>
      <vt:lpstr>Hershey-Chase Experiment</vt:lpstr>
      <vt:lpstr>Hershey-Chase Experiment</vt:lpstr>
      <vt:lpstr>Hershey-Chase Experiment</vt:lpstr>
      <vt:lpstr>Hershey-Chase Experiment</vt:lpstr>
      <vt:lpstr>Questions</vt:lpstr>
      <vt:lpstr>EXIT TASK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DNA</dc:title>
  <dc:creator>New System Setup</dc:creator>
  <cp:lastModifiedBy>Rachael Barksdale</cp:lastModifiedBy>
  <cp:revision>40</cp:revision>
  <dcterms:created xsi:type="dcterms:W3CDTF">2015-11-16T16:15:16Z</dcterms:created>
  <dcterms:modified xsi:type="dcterms:W3CDTF">2015-11-16T22:30:58Z</dcterms:modified>
</cp:coreProperties>
</file>