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8"/>
  </p:normalViewPr>
  <p:slideViewPr>
    <p:cSldViewPr snapToGrid="0" snapToObjects="1">
      <p:cViewPr varScale="1">
        <p:scale>
          <a:sx n="41" d="100"/>
          <a:sy n="41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5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9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9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5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4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2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8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76" y="849125"/>
            <a:ext cx="6623269" cy="4442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491" y="4046482"/>
            <a:ext cx="3990778" cy="124558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2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6" t="2961" r="5257" b="4286"/>
          <a:stretch/>
        </p:blipFill>
        <p:spPr>
          <a:xfrm>
            <a:off x="2806262" y="1965434"/>
            <a:ext cx="3573518" cy="3731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912" y="5501431"/>
            <a:ext cx="2200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Manipulated Variable</a:t>
            </a:r>
          </a:p>
          <a:p>
            <a:r>
              <a:rPr lang="en-US" dirty="0" smtClean="0"/>
              <a:t>(Independent)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7461" y="3507854"/>
            <a:ext cx="3152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Responding</a:t>
            </a:r>
            <a:r>
              <a:rPr lang="en-US" sz="2800" dirty="0" smtClean="0"/>
              <a:t> Variable</a:t>
            </a:r>
          </a:p>
          <a:p>
            <a:r>
              <a:rPr lang="en-US" sz="2800" dirty="0" smtClean="0"/>
              <a:t>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Dependent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36404" y="2017922"/>
            <a:ext cx="1189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800" dirty="0" smtClean="0">
                <a:solidFill>
                  <a:schemeClr val="accent2"/>
                </a:solidFill>
              </a:rPr>
              <a:t>Y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447" y="4396920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Y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Axis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55475" y="577843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 Axis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6" t="2961" r="5257" b="4286"/>
          <a:stretch/>
        </p:blipFill>
        <p:spPr>
          <a:xfrm>
            <a:off x="2806262" y="1965434"/>
            <a:ext cx="3573518" cy="3731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3004" y="5157998"/>
            <a:ext cx="3766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Manipulated</a:t>
            </a:r>
            <a:r>
              <a:rPr lang="en-US" sz="3200" dirty="0" smtClean="0"/>
              <a:t> Variable</a:t>
            </a:r>
          </a:p>
          <a:p>
            <a:r>
              <a:rPr lang="en-US" sz="3200" dirty="0" smtClean="0"/>
              <a:t>(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Independent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7461" y="3507854"/>
            <a:ext cx="209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Responding</a:t>
            </a:r>
            <a:r>
              <a:rPr lang="en-US" dirty="0" smtClean="0"/>
              <a:t> Variable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Dependent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36404" y="2017922"/>
            <a:ext cx="2607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800" dirty="0" smtClean="0">
                <a:solidFill>
                  <a:schemeClr val="accent2"/>
                </a:solidFill>
              </a:rPr>
              <a:t>Y   </a:t>
            </a:r>
            <a:r>
              <a:rPr lang="en-US" sz="4800" dirty="0" smtClean="0">
                <a:solidFill>
                  <a:srgbClr val="0070C0"/>
                </a:solidFill>
              </a:rPr>
              <a:t>M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4800" dirty="0" smtClean="0">
                <a:solidFill>
                  <a:srgbClr val="00B0F0"/>
                </a:solidFill>
              </a:rPr>
              <a:t>X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447" y="404574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50891" y="5625460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X</a:t>
            </a:r>
            <a:r>
              <a:rPr lang="en-US" sz="3200" dirty="0" smtClean="0"/>
              <a:t> Axis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82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3046" y="705190"/>
            <a:ext cx="7802358" cy="3939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Segoe UI" panose="020B0502040204020203" pitchFamily="34" charset="0"/>
              </a:rPr>
              <a:t>You watch your neighbor wash his car one day and notice soapy water running down the driveway and into a bed of flowers. You decide you want to study the effects of soap on flower growth. What is the independent variable? What is the dependent variable?  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482445"/>
              </p:ext>
            </p:extLst>
          </p:nvPr>
        </p:nvGraphicFramePr>
        <p:xfrm>
          <a:off x="822960" y="3968370"/>
          <a:ext cx="7672444" cy="2189892"/>
        </p:xfrm>
        <a:graphic>
          <a:graphicData uri="http://schemas.openxmlformats.org/drawingml/2006/table">
            <a:tbl>
              <a:tblPr/>
              <a:tblGrid>
                <a:gridCol w="383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8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Amount of soap (mL)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Flower height (cm)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8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0 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18 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8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16 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8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10 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8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en-US" sz="10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8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en-US" sz="1000" b="0" i="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en-US" sz="1000" b="0" i="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T="28575" marB="28575">
                    <a:lnL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4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959" y="808068"/>
            <a:ext cx="7543800" cy="4022725"/>
          </a:xfrm>
        </p:spPr>
        <p:txBody>
          <a:bodyPr>
            <a:noAutofit/>
          </a:bodyPr>
          <a:lstStyle/>
          <a:p>
            <a:r>
              <a:rPr lang="en-US" sz="3600" dirty="0"/>
              <a:t>You want to create a graph of the </a:t>
            </a:r>
            <a:r>
              <a:rPr lang="en-US" sz="3600" dirty="0" smtClean="0"/>
              <a:t>amount of rainfall Greensboro </a:t>
            </a:r>
            <a:r>
              <a:rPr lang="en-US" sz="3600" dirty="0"/>
              <a:t>received every year for the last 10 years. Below is your data. What is the independent variable? Dependent variable? Draw and label the axes for this graph. Create a title. </a:t>
            </a:r>
          </a:p>
          <a:p>
            <a:r>
              <a:rPr lang="en-US" sz="3600" dirty="0"/>
              <a:t> 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7" y="4433251"/>
            <a:ext cx="8908684" cy="13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Any factor in an experiment</a:t>
            </a:r>
          </a:p>
          <a:p>
            <a:pPr lvl="1"/>
            <a:r>
              <a:rPr lang="en-US" sz="4000" dirty="0" smtClean="0"/>
              <a:t>Can be changed…</a:t>
            </a:r>
          </a:p>
          <a:p>
            <a:pPr lvl="1"/>
            <a:r>
              <a:rPr lang="en-US" sz="4000" dirty="0" smtClean="0"/>
              <a:t>…or kept the same.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500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Variables that are kept the same throughout the experiment.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21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Variables that are kept the same throughout the experiment.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070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3462">
            <a:off x="4413393" y="2886124"/>
            <a:ext cx="2473083" cy="247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Manipulated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AKA Independent variable</a:t>
            </a:r>
          </a:p>
          <a:p>
            <a:r>
              <a:rPr lang="en-US" sz="3200" dirty="0" smtClean="0"/>
              <a:t>The variable you </a:t>
            </a:r>
            <a:r>
              <a:rPr lang="en-US" sz="3200" b="1" dirty="0" smtClean="0"/>
              <a:t>CHANGE </a:t>
            </a:r>
            <a:r>
              <a:rPr lang="en-US" sz="3200" dirty="0" smtClean="0"/>
              <a:t>in order to test your question.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52" y="3725041"/>
            <a:ext cx="21082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7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AKA Dependent variable</a:t>
            </a:r>
          </a:p>
          <a:p>
            <a:r>
              <a:rPr lang="en-US" sz="3200" dirty="0" smtClean="0"/>
              <a:t>The variable you </a:t>
            </a:r>
            <a:r>
              <a:rPr lang="en-US" sz="3200" b="1" dirty="0" smtClean="0"/>
              <a:t>MEASURE</a:t>
            </a:r>
            <a:r>
              <a:rPr lang="en-US" sz="3200" dirty="0"/>
              <a:t>.</a:t>
            </a:r>
            <a:endParaRPr lang="en-US" sz="3200" dirty="0" smtClean="0"/>
          </a:p>
          <a:p>
            <a:r>
              <a:rPr lang="en-US" sz="3200" dirty="0" smtClean="0"/>
              <a:t>It changes in response to the manipulated variable.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914" y="4025629"/>
            <a:ext cx="3951890" cy="2537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59" y="4443568"/>
            <a:ext cx="2260600" cy="190500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4594859" y="4443568"/>
            <a:ext cx="0" cy="19050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21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2660121"/>
            <a:ext cx="8729662" cy="135466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IF </a:t>
            </a:r>
            <a:r>
              <a:rPr lang="en-US" sz="4000" u="sng" dirty="0" smtClean="0"/>
              <a:t>manipulated variable</a:t>
            </a:r>
            <a:r>
              <a:rPr lang="en-US" sz="4000" dirty="0" smtClean="0"/>
              <a:t>, THEN </a:t>
            </a:r>
            <a:r>
              <a:rPr lang="en-US" sz="4000" u="sng" dirty="0" smtClean="0"/>
              <a:t>responding variable</a:t>
            </a:r>
            <a:r>
              <a:rPr lang="en-US" sz="4000" b="1" u="sng" dirty="0" smtClean="0"/>
              <a:t> </a:t>
            </a:r>
            <a:r>
              <a:rPr lang="en-US" sz="4000" dirty="0" smtClean="0"/>
              <a:t> BECAUSE </a:t>
            </a:r>
            <a:r>
              <a:rPr lang="en-US" sz="4000" u="sng" dirty="0" smtClean="0"/>
              <a:t>why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002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6" t="2961" r="5257" b="4286"/>
          <a:stretch/>
        </p:blipFill>
        <p:spPr>
          <a:xfrm>
            <a:off x="2806262" y="1965434"/>
            <a:ext cx="3573518" cy="3731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8013" y="5511941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 Axis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28496" y="364635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6" t="2961" r="5257" b="4286"/>
          <a:stretch/>
        </p:blipFill>
        <p:spPr>
          <a:xfrm>
            <a:off x="2806262" y="1965434"/>
            <a:ext cx="3573518" cy="3731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6262" y="5236712"/>
            <a:ext cx="3766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Manipulated Variable</a:t>
            </a:r>
          </a:p>
          <a:p>
            <a:r>
              <a:rPr lang="en-US" sz="3200" dirty="0" smtClean="0"/>
              <a:t>(Independent)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7461" y="3507854"/>
            <a:ext cx="3152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Responding Variable</a:t>
            </a:r>
          </a:p>
          <a:p>
            <a:r>
              <a:rPr lang="en-US" sz="2800" dirty="0" smtClean="0"/>
              <a:t>(Dependent)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581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</TotalTime>
  <Words>266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Retrospect</vt:lpstr>
      <vt:lpstr>Variables</vt:lpstr>
      <vt:lpstr>What are they?</vt:lpstr>
      <vt:lpstr>Controls</vt:lpstr>
      <vt:lpstr>Controls</vt:lpstr>
      <vt:lpstr>Manipulated Variable</vt:lpstr>
      <vt:lpstr>Responding Variable</vt:lpstr>
      <vt:lpstr>Writing Hypotheses</vt:lpstr>
      <vt:lpstr>How to Graph</vt:lpstr>
      <vt:lpstr>How to Graph</vt:lpstr>
      <vt:lpstr>How to Graph</vt:lpstr>
      <vt:lpstr>How to Graph</vt:lpstr>
      <vt:lpstr>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</dc:title>
  <dc:creator>Microsoft Office User</dc:creator>
  <cp:lastModifiedBy>Barksdale, Rachael</cp:lastModifiedBy>
  <cp:revision>19</cp:revision>
  <dcterms:created xsi:type="dcterms:W3CDTF">2015-09-11T04:04:20Z</dcterms:created>
  <dcterms:modified xsi:type="dcterms:W3CDTF">2016-09-06T12:39:22Z</dcterms:modified>
</cp:coreProperties>
</file>