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0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34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68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291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31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04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3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3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4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8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8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8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5C57-2DB5-4983-916F-F86102C5411C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267BF4-2121-49A5-A5D3-5E698C3EE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Bacterial Transformation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Produce bacterial colonies with a new trait (ex: antibiotic resistance, green fluorescence) by facilitating the bacterial uptake of a recombinant bacterial chromosome (transformation).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464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Create recombinant plasmid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Determine restriction enzyme for cutting out gene of interest (antibiotic resistance gene).</a:t>
            </a:r>
          </a:p>
          <a:p>
            <a:r>
              <a:rPr lang="en-US" sz="2400" dirty="0" smtClean="0"/>
              <a:t>Same enzyme must cut circular bacterial chromosome (plasmid) into a single linear strand.</a:t>
            </a:r>
          </a:p>
          <a:p>
            <a:r>
              <a:rPr lang="en-US" sz="2400" dirty="0" smtClean="0"/>
              <a:t>“Sticky ends” of resistance gene and plasmid are complementary – makes it easier for ligase to heal DNA backbone.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668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1640"/>
            <a:ext cx="85725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5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73620"/>
            <a:ext cx="6347714" cy="44677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Control: bacteria transformed in the absence of recombinant plasmid.</a:t>
            </a:r>
          </a:p>
          <a:p>
            <a:r>
              <a:rPr lang="en-US" sz="2400" dirty="0" smtClean="0"/>
              <a:t>Bacteria mixed with calcium chloride (and plasmid).</a:t>
            </a:r>
          </a:p>
          <a:p>
            <a:r>
              <a:rPr lang="en-US" sz="2400" dirty="0" smtClean="0"/>
              <a:t>Kept on ice until heat shock step (less than 1 minute), return to ice.</a:t>
            </a:r>
          </a:p>
          <a:p>
            <a:r>
              <a:rPr lang="en-US" sz="2400" dirty="0" smtClean="0"/>
              <a:t>Shock induces bacteria to take in plasmid from environment.</a:t>
            </a:r>
          </a:p>
          <a:p>
            <a:r>
              <a:rPr lang="en-US" sz="2400" dirty="0" smtClean="0"/>
              <a:t>Plate bacteria on agar plates and incubate 24-48 hours.</a:t>
            </a:r>
          </a:p>
        </p:txBody>
      </p:sp>
    </p:spTree>
    <p:extLst>
      <p:ext uri="{BB962C8B-B14F-4D97-AF65-F5344CB8AC3E}">
        <p14:creationId xmlns:p14="http://schemas.microsoft.com/office/powerpoint/2010/main" val="21520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Plate transformed cells on agar growth plates with ampicillin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will this show us?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will be our control plates? Why?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4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Plating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14" y="1427865"/>
            <a:ext cx="6141721" cy="498356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9514" y="1427865"/>
            <a:ext cx="1730672" cy="1687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50928" y="1427865"/>
            <a:ext cx="1730672" cy="1687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28900" y="4312832"/>
            <a:ext cx="1730672" cy="1687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6809" y="3200400"/>
            <a:ext cx="967563" cy="489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2482" y="3224988"/>
            <a:ext cx="967563" cy="489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775" y="6166884"/>
            <a:ext cx="1189630" cy="489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0756" y="6166884"/>
            <a:ext cx="2390704" cy="489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9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Plating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14" y="1427865"/>
            <a:ext cx="6141721" cy="49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50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187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Bacterial Transformation</vt:lpstr>
      <vt:lpstr>Objective</vt:lpstr>
      <vt:lpstr>Step 1: Create recombinant plasmid</vt:lpstr>
      <vt:lpstr>PowerPoint Presentation</vt:lpstr>
      <vt:lpstr>Step 2: Transformation</vt:lpstr>
      <vt:lpstr>Step 3: Plating</vt:lpstr>
      <vt:lpstr>Step 3: Plating</vt:lpstr>
      <vt:lpstr>Step 3: Plating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Transformation</dc:title>
  <dc:creator>Barksdale, Rachael</dc:creator>
  <cp:lastModifiedBy>Barksdale, Rachael</cp:lastModifiedBy>
  <cp:revision>7</cp:revision>
  <dcterms:created xsi:type="dcterms:W3CDTF">2017-02-10T15:00:40Z</dcterms:created>
  <dcterms:modified xsi:type="dcterms:W3CDTF">2017-02-10T15:17:59Z</dcterms:modified>
</cp:coreProperties>
</file>