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70" r:id="rId9"/>
    <p:sldId id="262" r:id="rId10"/>
    <p:sldId id="263" r:id="rId11"/>
    <p:sldId id="264" r:id="rId12"/>
    <p:sldId id="265" r:id="rId13"/>
    <p:sldId id="266" r:id="rId14"/>
    <p:sldId id="268" r:id="rId15"/>
    <p:sldId id="271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78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419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9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7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9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4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92FF-D17A-4D55-8F9B-FD0AC4641125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CD98C7-20FD-4F0D-BB07-388C1FFBA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Behavioral Adaptations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Moving as a group to a new environment </a:t>
            </a:r>
          </a:p>
          <a:p>
            <a:pPr lvl="1"/>
            <a:r>
              <a:rPr lang="en-US" sz="2200" dirty="0" smtClean="0"/>
              <a:t>Usually during certain times of year.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87" y="3071701"/>
            <a:ext cx="4701735" cy="31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state of inactivity during long periods of cold temperatures and reduced food supplies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423982"/>
            <a:ext cx="3926072" cy="261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71" y="3423981"/>
            <a:ext cx="3882449" cy="26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5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state of inactivity during long periods of high temperatures and reduced water supplies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3" y="3413052"/>
            <a:ext cx="3342847" cy="2509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0" y="3413052"/>
            <a:ext cx="3580225" cy="25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Habituation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loss of responsiveness to stimuli that convey little or no information.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" y="3174116"/>
            <a:ext cx="3408445" cy="309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55" y="3174116"/>
            <a:ext cx="4375740" cy="29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association of a normally irrelevant stimulus with a behavioral response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2323629"/>
            <a:ext cx="7134447" cy="41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2323629"/>
            <a:ext cx="7134447" cy="41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2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association of a behavior with a reward or punishment</a:t>
            </a:r>
          </a:p>
          <a:p>
            <a:pPr lvl="1"/>
            <a:r>
              <a:rPr lang="en-US" sz="2200" dirty="0" smtClean="0"/>
              <a:t>Animal tends to repeat or avoid that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6" y="3072810"/>
            <a:ext cx="273177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949" y="3722430"/>
            <a:ext cx="2914650" cy="1933575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4126920" y="3160657"/>
            <a:ext cx="3571051" cy="3057119"/>
          </a:xfrm>
          <a:prstGeom prst="noSmoking">
            <a:avLst>
              <a:gd name="adj" fmla="val 6297"/>
            </a:avLst>
          </a:prstGeom>
          <a:solidFill>
            <a:srgbClr val="CD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8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Operant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Innate or learned??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36" y="3072810"/>
            <a:ext cx="273177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949" y="3722430"/>
            <a:ext cx="2914650" cy="1933575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4126920" y="3160657"/>
            <a:ext cx="3571051" cy="3057119"/>
          </a:xfrm>
          <a:prstGeom prst="noSmoking">
            <a:avLst>
              <a:gd name="adj" fmla="val 6297"/>
            </a:avLst>
          </a:prstGeom>
          <a:solidFill>
            <a:srgbClr val="CD3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0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74" y="4424547"/>
            <a:ext cx="3174822" cy="2117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Interactions between individuals of the same species</a:t>
            </a:r>
          </a:p>
          <a:p>
            <a:pPr lvl="1"/>
            <a:r>
              <a:rPr lang="en-US" sz="2200" dirty="0" smtClean="0"/>
              <a:t>Communication, hierarchy, agonistic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922252"/>
            <a:ext cx="3172015" cy="2117581"/>
          </a:xfrm>
          <a:prstGeom prst="rect">
            <a:avLst/>
          </a:prstGeom>
        </p:spPr>
      </p:pic>
      <p:pic>
        <p:nvPicPr>
          <p:cNvPr id="1026" name="Picture 2" descr="Image result for social behavior animals ex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7" y="2922252"/>
            <a:ext cx="3239759" cy="21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6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Innate or learned??</a:t>
            </a: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74" y="4424547"/>
            <a:ext cx="3174822" cy="2117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922252"/>
            <a:ext cx="3172015" cy="2117581"/>
          </a:xfrm>
          <a:prstGeom prst="rect">
            <a:avLst/>
          </a:prstGeom>
        </p:spPr>
      </p:pic>
      <p:pic>
        <p:nvPicPr>
          <p:cNvPr id="8" name="Picture 2" descr="Image result for social behavior animals exa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7" y="2922252"/>
            <a:ext cx="3239759" cy="21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0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7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Social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smtClean="0"/>
              <a:t>Social </a:t>
            </a:r>
            <a:r>
              <a:rPr lang="en-US" sz="2400" dirty="0" smtClean="0"/>
              <a:t>learning:</a:t>
            </a:r>
          </a:p>
          <a:p>
            <a:pPr lvl="1"/>
            <a:r>
              <a:rPr lang="en-US" sz="2200" dirty="0" smtClean="0"/>
              <a:t>Modification of behavior through the observation of other individuals.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2781188"/>
            <a:ext cx="5128438" cy="36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Innate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“Automatic” behavior</a:t>
            </a:r>
          </a:p>
          <a:p>
            <a:pPr lvl="1"/>
            <a:r>
              <a:rPr lang="en-US" sz="2200" dirty="0" smtClean="0"/>
              <a:t>AKA instinct</a:t>
            </a:r>
          </a:p>
          <a:p>
            <a:r>
              <a:rPr lang="en-US" sz="2400" dirty="0" smtClean="0"/>
              <a:t>Strong genetic component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56" y="3441038"/>
            <a:ext cx="4124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6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Learned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Behavior that is the result of experience or observation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03" y="2272376"/>
            <a:ext cx="4914015" cy="39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Suckling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Allows mammalian offspring to get nutrient-rich food safely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70" y="2158407"/>
            <a:ext cx="3215684" cy="42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Offspring determine who parent is during a “sensitive period”</a:t>
            </a:r>
          </a:p>
          <a:p>
            <a:pPr lvl="1"/>
            <a:r>
              <a:rPr lang="en-US" sz="2200" dirty="0" smtClean="0"/>
              <a:t>Parent learns to recognize its offspring</a:t>
            </a:r>
          </a:p>
          <a:p>
            <a:r>
              <a:rPr lang="en-US" sz="2400" dirty="0" smtClean="0"/>
              <a:t>Offspring learn the behaviors of its species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62" y="3722430"/>
            <a:ext cx="2721650" cy="2662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2243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Imprinting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662" y="3722430"/>
            <a:ext cx="2721650" cy="2662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72243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9470"/>
          </a:xfrm>
        </p:spPr>
        <p:txBody>
          <a:bodyPr/>
          <a:lstStyle/>
          <a:p>
            <a:r>
              <a:rPr lang="en-US" dirty="0" smtClean="0"/>
              <a:t>Taxis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03498"/>
            <a:ext cx="6347714" cy="463786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Oriented movement toward or away from a stimulus</a:t>
            </a:r>
          </a:p>
          <a:p>
            <a:r>
              <a:rPr lang="en-US" sz="2400" dirty="0" smtClean="0"/>
              <a:t>Innate or learned??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861045"/>
            <a:ext cx="4040039" cy="26891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75637" y="3461932"/>
            <a:ext cx="1137684" cy="5209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54" y="2692696"/>
            <a:ext cx="2257425" cy="28575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6542568" y="3770276"/>
            <a:ext cx="1137684" cy="5209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30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248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Behavioral Adaptations</vt:lpstr>
      <vt:lpstr>Innate Behavior</vt:lpstr>
      <vt:lpstr>Innate Behavior</vt:lpstr>
      <vt:lpstr>Learned Behavior</vt:lpstr>
      <vt:lpstr>Learned Behavior</vt:lpstr>
      <vt:lpstr>Suckling</vt:lpstr>
      <vt:lpstr>Imprinting</vt:lpstr>
      <vt:lpstr>Imprinting</vt:lpstr>
      <vt:lpstr>Taxis</vt:lpstr>
      <vt:lpstr>Migration</vt:lpstr>
      <vt:lpstr>Hibernation</vt:lpstr>
      <vt:lpstr>Estivation</vt:lpstr>
      <vt:lpstr>Habituation</vt:lpstr>
      <vt:lpstr>Classical conditioning</vt:lpstr>
      <vt:lpstr>Classical conditioning</vt:lpstr>
      <vt:lpstr>Operant conditioning</vt:lpstr>
      <vt:lpstr>Operant conditioning</vt:lpstr>
      <vt:lpstr>Social behavior</vt:lpstr>
      <vt:lpstr>Social behavior</vt:lpstr>
      <vt:lpstr>Social behavior</vt:lpstr>
    </vt:vector>
  </TitlesOfParts>
  <Company>Guilford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Adaptations</dc:title>
  <dc:creator>Barksdale, Rachael</dc:creator>
  <cp:lastModifiedBy>Barksdale, Rachael</cp:lastModifiedBy>
  <cp:revision>17</cp:revision>
  <dcterms:created xsi:type="dcterms:W3CDTF">2017-03-16T16:21:37Z</dcterms:created>
  <dcterms:modified xsi:type="dcterms:W3CDTF">2017-03-17T13:54:16Z</dcterms:modified>
</cp:coreProperties>
</file>