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0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1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5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5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9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4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8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0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CE81D7-42AB-4464-93F7-DD6B935C0AE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558EBD-AE98-4D93-A1CD-BD7A46971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9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this image is showing?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6035"/>
          <a:stretch/>
        </p:blipFill>
        <p:spPr>
          <a:xfrm>
            <a:off x="6192253" y="138247"/>
            <a:ext cx="3737810" cy="67197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2253" y="805105"/>
            <a:ext cx="481762" cy="1040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“DDT and Bald Eagles”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Comprehension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Answer each question in complete sentences, incorporate the question in your response.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was DDT originally used?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was DDT used after World War 2?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the chain of events that resulted in high levels of DDT in bald eagles.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DDT affect bald eagles and what did this do to its population?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According to the article how have humans tried to mitigate the effects of DDT on the environment?</a:t>
            </a:r>
          </a:p>
        </p:txBody>
      </p:sp>
    </p:spTree>
    <p:extLst>
      <p:ext uri="{BB962C8B-B14F-4D97-AF65-F5344CB8AC3E}">
        <p14:creationId xmlns:p14="http://schemas.microsoft.com/office/powerpoint/2010/main" val="17092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ertotoole.com/wp-content/uploads/2012/04/Bald_Eagle_strike_Robert_OToole_Photography_2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2"/>
          <a:stretch/>
        </p:blipFill>
        <p:spPr bwMode="auto">
          <a:xfrm>
            <a:off x="0" y="-1"/>
            <a:ext cx="12192000" cy="685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492369"/>
            <a:ext cx="6921305" cy="19476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Bioaccumulation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accumulation of substances (i.e. pesticides) in an organism as it absorbs a toxic substance faster than it loses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Producers absorb the toxic substance and store it.</a:t>
            </a:r>
          </a:p>
          <a:p>
            <a:r>
              <a:rPr lang="en-US" dirty="0" smtClean="0"/>
              <a:t>Toxic substances end up stored in the tissue of a first-level (primary) consumer.</a:t>
            </a:r>
          </a:p>
          <a:p>
            <a:r>
              <a:rPr lang="en-US" dirty="0" smtClean="0"/>
              <a:t>When the consumer is eaten by another consumer the toxic substances are transferred to the secondary consumer.</a:t>
            </a:r>
          </a:p>
          <a:p>
            <a:r>
              <a:rPr lang="en-US" dirty="0" smtClean="0"/>
              <a:t>The substance is not expelled from the body of each consumer at the rate that it is consumed, so as you move up the food chain you see a greater concentration of the substance.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consequences?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47218" cy="4023360"/>
          </a:xfrm>
        </p:spPr>
        <p:txBody>
          <a:bodyPr/>
          <a:lstStyle/>
          <a:p>
            <a:r>
              <a:rPr lang="en-US" dirty="0" smtClean="0"/>
              <a:t>The large-scale effects of a chemical on an ecosystem are truly unknown until we can see how it accumulates in a food chain/web.</a:t>
            </a:r>
          </a:p>
          <a:p>
            <a:r>
              <a:rPr lang="en-US" dirty="0" smtClean="0"/>
              <a:t>By then the damage has already been done.</a:t>
            </a:r>
            <a:endParaRPr lang="en-US" dirty="0"/>
          </a:p>
        </p:txBody>
      </p:sp>
      <p:pic>
        <p:nvPicPr>
          <p:cNvPr id="2050" name="Picture 2" descr="http://www.ecy.wa.gov/programs/swfa/pbt/images/PI_P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98" y="871546"/>
            <a:ext cx="3558296" cy="541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most people there is no health risk to eating seafood, however doctors recommend that pregnant women and young children avoid eating too much seafood or certain kinds of </a:t>
            </a:r>
            <a:r>
              <a:rPr lang="en-US" smtClean="0"/>
              <a:t>fish </a:t>
            </a:r>
            <a:r>
              <a:rPr lang="en-US" smtClean="0"/>
              <a:t>altogether. </a:t>
            </a:r>
            <a:endParaRPr lang="en-US" dirty="0" smtClean="0"/>
          </a:p>
          <a:p>
            <a:r>
              <a:rPr lang="en-US" dirty="0" smtClean="0"/>
              <a:t>Based on what you’ve learned, why do you think this recommendation exists?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295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BELL RINGER</vt:lpstr>
      <vt:lpstr>“DDT and Bald Eagles” Comprehension Questions</vt:lpstr>
      <vt:lpstr>Bioaccumulation</vt:lpstr>
      <vt:lpstr>What is it?</vt:lpstr>
      <vt:lpstr>How does it happen?</vt:lpstr>
      <vt:lpstr>What are the consequences?</vt:lpstr>
      <vt:lpstr>EXIT TASK</vt:lpstr>
    </vt:vector>
  </TitlesOfParts>
  <Company>SPS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Bioaccumulation</dc:title>
  <dc:creator>New System Setup</dc:creator>
  <cp:lastModifiedBy>New System Setup</cp:lastModifiedBy>
  <cp:revision>26</cp:revision>
  <dcterms:created xsi:type="dcterms:W3CDTF">2015-09-21T15:06:37Z</dcterms:created>
  <dcterms:modified xsi:type="dcterms:W3CDTF">2015-09-21T22:06:51Z</dcterms:modified>
</cp:coreProperties>
</file>