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6521"/>
  </p:normalViewPr>
  <p:slideViewPr>
    <p:cSldViewPr snapToGrid="0" snapToObjects="1">
      <p:cViewPr varScale="1">
        <p:scale>
          <a:sx n="97" d="100"/>
          <a:sy n="97" d="100"/>
        </p:scale>
        <p:origin x="3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57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8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17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5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4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5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5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7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27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47A684-0B87-A140-9041-EB5C8C486FDA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FFFA70-F118-B94E-81C5-DEEE3FBFCD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969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689496" y="1400210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85442" y="4220039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01561" y="4644185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Gel electrophoresis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090670" y="4591281"/>
            <a:ext cx="1178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Restriction enzyme</a:t>
            </a:r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3882675" y="4729781"/>
            <a:ext cx="13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PCR	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858914" y="3525634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ddNTP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2675" y="2260123"/>
            <a:ext cx="14920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Totipotent</a:t>
            </a:r>
            <a:endParaRPr lang="en-US" sz="135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64095" y="2998945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7380" y="301589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189518" y="4220039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66062" y="4220038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989454" y="3525634"/>
            <a:ext cx="15879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plasmid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580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719214" y="151190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15160" y="433173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29201" y="482294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Stem cell	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92596" y="4822948"/>
            <a:ext cx="10064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96573" y="3517351"/>
            <a:ext cx="1547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Transformation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990574" y="3455796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DNA sequencing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93813" y="311063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07098" y="312758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9236" y="433173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95780" y="433173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975259" y="4822948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Transgenic organism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50121" y="4682506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DNA fingerprinting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933827" y="2360182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Recombinant DNA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80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/>
          <p:cNvSpPr/>
          <p:nvPr/>
        </p:nvSpPr>
        <p:spPr>
          <a:xfrm>
            <a:off x="719214" y="1511903"/>
            <a:ext cx="7775774" cy="4064721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15160" y="4331732"/>
            <a:ext cx="538387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29201" y="4822948"/>
            <a:ext cx="158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Cloning	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292596" y="4822948"/>
            <a:ext cx="100644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2896573" y="3517351"/>
            <a:ext cx="154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Restriction enzyme</a:t>
            </a:r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4756037" y="3455796"/>
            <a:ext cx="16142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Gene therapy</a:t>
            </a:r>
            <a:endParaRPr lang="en-US" sz="20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093813" y="3110638"/>
            <a:ext cx="3026575" cy="169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07098" y="3127585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19236" y="4331732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695780" y="4331731"/>
            <a:ext cx="0" cy="120414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59115" y="4704185"/>
            <a:ext cx="1587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Taq</a:t>
            </a:r>
            <a:r>
              <a:rPr lang="en-US" dirty="0" smtClean="0"/>
              <a:t> polymerase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950121" y="4682506"/>
            <a:ext cx="1614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Antibiotic resistance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85224" y="2303669"/>
            <a:ext cx="1735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Cell differentiation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492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362</TotalTime>
  <Words>30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Barksdale, Rachael</cp:lastModifiedBy>
  <cp:revision>20</cp:revision>
  <dcterms:created xsi:type="dcterms:W3CDTF">2015-09-03T01:13:13Z</dcterms:created>
  <dcterms:modified xsi:type="dcterms:W3CDTF">2017-02-23T21:21:48Z</dcterms:modified>
</cp:coreProperties>
</file>