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1F7F-141B-41A0-A658-821440A74AD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B8E3-25AE-4290-B8EA-7F803BC3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6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1F7F-141B-41A0-A658-821440A74AD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B8E3-25AE-4290-B8EA-7F803BC3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1F7F-141B-41A0-A658-821440A74AD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B8E3-25AE-4290-B8EA-7F803BC3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9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1F7F-141B-41A0-A658-821440A74AD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B8E3-25AE-4290-B8EA-7F803BC3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4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1F7F-141B-41A0-A658-821440A74AD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B8E3-25AE-4290-B8EA-7F803BC3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80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1F7F-141B-41A0-A658-821440A74AD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B8E3-25AE-4290-B8EA-7F803BC3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1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1F7F-141B-41A0-A658-821440A74AD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B8E3-25AE-4290-B8EA-7F803BC3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1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1F7F-141B-41A0-A658-821440A74AD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B8E3-25AE-4290-B8EA-7F803BC3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6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1F7F-141B-41A0-A658-821440A74AD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B8E3-25AE-4290-B8EA-7F803BC3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4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1F7F-141B-41A0-A658-821440A74AD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B8E3-25AE-4290-B8EA-7F803BC3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1F7F-141B-41A0-A658-821440A74AD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B8E3-25AE-4290-B8EA-7F803BC3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7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D1F7F-141B-41A0-A658-821440A74AD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B8E3-25AE-4290-B8EA-7F803BC3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8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7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cell membrane is made of lipids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Phospholipids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Hydrophilic </a:t>
            </a:r>
            <a:r>
              <a:rPr lang="en-US" dirty="0" smtClean="0">
                <a:ea typeface="+mn-ea"/>
                <a:cs typeface="+mn-cs"/>
              </a:rPr>
              <a:t>head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Hydrophobic </a:t>
            </a:r>
            <a:r>
              <a:rPr lang="en-US" dirty="0" smtClean="0">
                <a:ea typeface="+mn-ea"/>
                <a:cs typeface="+mn-cs"/>
              </a:rPr>
              <a:t>tails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126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1" r="15622"/>
          <a:stretch>
            <a:fillRect/>
          </a:stretch>
        </p:blipFill>
        <p:spPr bwMode="auto">
          <a:xfrm>
            <a:off x="5316538" y="1524000"/>
            <a:ext cx="1577975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3882571" y="2630941"/>
            <a:ext cx="1669146" cy="689429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882571" y="4256313"/>
            <a:ext cx="1669146" cy="689429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99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Membrane is a lipid bilayer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1229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1524000"/>
            <a:ext cx="9009062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677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Membrane is a lipid bilayer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Allows membrane to interact with water inside and outside the cell</a:t>
            </a:r>
          </a:p>
        </p:txBody>
      </p:sp>
      <p:pic>
        <p:nvPicPr>
          <p:cNvPr id="1331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706" y="2550070"/>
            <a:ext cx="5462588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62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cell membrane is fluid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Constantly moving and flowing</a:t>
            </a:r>
          </a:p>
          <a:p>
            <a:pPr eaLnBrk="1" hangingPunct="1"/>
            <a:r>
              <a:rPr lang="en-US" altLang="en-US" smtClean="0"/>
              <a:t>(video)</a:t>
            </a:r>
          </a:p>
        </p:txBody>
      </p:sp>
    </p:spTree>
    <p:extLst>
      <p:ext uri="{BB962C8B-B14F-4D97-AF65-F5344CB8AC3E}">
        <p14:creationId xmlns:p14="http://schemas.microsoft.com/office/powerpoint/2010/main" val="724515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“Fluid mosaic”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molecules are attached to or embedded in the membrane.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74620"/>
            <a:ext cx="3817620" cy="381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44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“Fluid mosaic”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molecules are attached to or embedded in the membrane.</a:t>
            </a:r>
          </a:p>
          <a:p>
            <a:r>
              <a:rPr lang="en-US" dirty="0" smtClean="0"/>
              <a:t>Cholesterol – regulates how temperature affects membrane fluidity</a:t>
            </a:r>
          </a:p>
          <a:p>
            <a:r>
              <a:rPr lang="en-US" dirty="0" smtClean="0"/>
              <a:t>Peripheral proteins – membrane proteins that stick to the inside or outside of the membrane</a:t>
            </a:r>
          </a:p>
          <a:p>
            <a:r>
              <a:rPr lang="en-US" dirty="0" smtClean="0"/>
              <a:t>Integral proteins – membrane proteins that span the entire width of the membrane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923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4766" y="1443599"/>
            <a:ext cx="10357986" cy="463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051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115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CELL MEMBRANE</vt:lpstr>
      <vt:lpstr>The cell membrane is made of lipids</vt:lpstr>
      <vt:lpstr>Membrane is a lipid bilayer</vt:lpstr>
      <vt:lpstr>Membrane is a lipid bilayer</vt:lpstr>
      <vt:lpstr>The cell membrane is fluid</vt:lpstr>
      <vt:lpstr>“Fluid mosaic” model</vt:lpstr>
      <vt:lpstr>“Fluid mosaic” model</vt:lpstr>
      <vt:lpstr>PowerPoint Presentation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Barksdale, Rachael</dc:creator>
  <cp:lastModifiedBy>Barksdale, Rachael</cp:lastModifiedBy>
  <cp:revision>3</cp:revision>
  <dcterms:created xsi:type="dcterms:W3CDTF">2016-09-29T12:35:08Z</dcterms:created>
  <dcterms:modified xsi:type="dcterms:W3CDTF">2016-09-29T12:41:46Z</dcterms:modified>
</cp:coreProperties>
</file>