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59" r:id="rId3"/>
    <p:sldId id="262" r:id="rId4"/>
    <p:sldId id="260" r:id="rId5"/>
    <p:sldId id="264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5294" autoAdjust="0"/>
  </p:normalViewPr>
  <p:slideViewPr>
    <p:cSldViewPr snapToGrid="0">
      <p:cViewPr varScale="1">
        <p:scale>
          <a:sx n="74" d="100"/>
          <a:sy n="74" d="100"/>
        </p:scale>
        <p:origin x="456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9/19/2017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9/19/2017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loroplast#Function_and_chemistry" TargetMode="External"/><Relationship Id="rId2" Type="http://schemas.openxmlformats.org/officeDocument/2006/relationships/hyperlink" Target="https://www.ncbi.nlm.nih.gov/books/NBK9905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iochemsoctrans.org/content/40/2/457" TargetMode="External"/><Relationship Id="rId4" Type="http://schemas.openxmlformats.org/officeDocument/2006/relationships/hyperlink" Target="https://www.ncbi.nlm.nih.gov/books/NBK2681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Chloroplast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Joseph Grieco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chloroplasts? Where are they found?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</a:t>
            </a:r>
            <a:r>
              <a:rPr lang="en-US" sz="2800" dirty="0" smtClean="0"/>
              <a:t>lastids (organelles found in plants cells containing pigment or food) </a:t>
            </a:r>
            <a:r>
              <a:rPr lang="en-US" sz="2800" dirty="0"/>
              <a:t>that contain </a:t>
            </a:r>
            <a:r>
              <a:rPr lang="en-US" sz="2800" dirty="0" smtClean="0"/>
              <a:t>chlorophyll, and facilitate photosynthesis.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987898"/>
            <a:ext cx="12192000" cy="387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8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and function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964"/>
          <a:stretch/>
        </p:blipFill>
        <p:spPr>
          <a:xfrm>
            <a:off x="5486401" y="1459652"/>
            <a:ext cx="6705599" cy="53983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30310" y="1459652"/>
            <a:ext cx="43530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/>
              <a:t>T</a:t>
            </a:r>
            <a:r>
              <a:rPr lang="en-US" sz="3200" dirty="0" err="1" smtClean="0"/>
              <a:t>hykaloid</a:t>
            </a:r>
            <a:r>
              <a:rPr lang="en-US" sz="3200" dirty="0" smtClean="0"/>
              <a:t> </a:t>
            </a:r>
            <a:r>
              <a:rPr lang="en-US" sz="3200" dirty="0"/>
              <a:t>(</a:t>
            </a:r>
            <a:r>
              <a:rPr lang="en-US" sz="3200"/>
              <a:t>membrane </a:t>
            </a:r>
            <a:r>
              <a:rPr lang="en-US" sz="3200" smtClean="0"/>
              <a:t>sacs)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/>
              <a:t>stroma (dense fluid of the </a:t>
            </a:r>
            <a:r>
              <a:rPr lang="en-US" sz="3200" dirty="0" smtClean="0"/>
              <a:t>chloroplast)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chlorophyll </a:t>
            </a:r>
            <a:r>
              <a:rPr lang="en-US" sz="3200" dirty="0"/>
              <a:t>(green pigment </a:t>
            </a:r>
            <a:r>
              <a:rPr lang="en-US" sz="3200" dirty="0" smtClean="0"/>
              <a:t>in </a:t>
            </a:r>
            <a:r>
              <a:rPr lang="en-US" sz="3200" dirty="0"/>
              <a:t>the </a:t>
            </a:r>
            <a:r>
              <a:rPr lang="en-US" sz="3200" dirty="0" err="1"/>
              <a:t>thykaloid</a:t>
            </a:r>
            <a:r>
              <a:rPr lang="en-US" sz="3200" dirty="0"/>
              <a:t> membrane)</a:t>
            </a:r>
          </a:p>
        </p:txBody>
      </p:sp>
    </p:spTree>
    <p:extLst>
      <p:ext uri="{BB962C8B-B14F-4D97-AF65-F5344CB8AC3E}">
        <p14:creationId xmlns:p14="http://schemas.microsoft.com/office/powerpoint/2010/main" val="163162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86" y="2368221"/>
            <a:ext cx="7807414" cy="3712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486" y="1459653"/>
            <a:ext cx="9371948" cy="4620682"/>
          </a:xfrm>
        </p:spPr>
        <p:txBody>
          <a:bodyPr/>
          <a:lstStyle/>
          <a:p>
            <a:r>
              <a:rPr lang="en-US" sz="2800" dirty="0" smtClean="0"/>
              <a:t>Photosynthesis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595" y="0"/>
            <a:ext cx="4346405" cy="316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0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of Lipids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remain </a:t>
            </a:r>
            <a:r>
              <a:rPr lang="en-US" dirty="0"/>
              <a:t>in the plastid where they are assembled into complex lipids </a:t>
            </a:r>
          </a:p>
          <a:p>
            <a:r>
              <a:rPr lang="en-US" dirty="0" smtClean="0"/>
              <a:t>exported </a:t>
            </a:r>
            <a:r>
              <a:rPr lang="en-US" dirty="0"/>
              <a:t>to the ER entering the eukaryotic pathway of lipid assembly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066" y="2623081"/>
            <a:ext cx="5457526" cy="400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5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with other organelles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Protects from pathogens </a:t>
            </a:r>
          </a:p>
          <a:p>
            <a:r>
              <a:rPr lang="en-US" dirty="0" smtClean="0"/>
              <a:t>The chloroplasts stimulate warning signals in cells by producing reactive oxygen species that cause an hypersensitive response. This triggers the cell to begin producing defensive molecules.</a:t>
            </a:r>
          </a:p>
          <a:p>
            <a:r>
              <a:rPr lang="en-US" dirty="0" smtClean="0"/>
              <a:t>In some situations the chloroplasts will even move closer to the infection and nucleus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507" y="3876341"/>
            <a:ext cx="4978758" cy="241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used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https://www.ncbi.nlm.nih.gov/books/NBK9905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en.wikipedia.org/wiki/Chloroplast#Function_and_chemistry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https://www.ncbi.nlm.nih.gov/books/NBK26819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www.biochemsoctrans.org/content/40/2/457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71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393</TotalTime>
  <Words>183</Words>
  <Application>Microsoft Office PowerPoint</Application>
  <PresentationFormat>Widescreen</PresentationFormat>
  <Paragraphs>41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Corbel</vt:lpstr>
      <vt:lpstr>Ecology 16x9</vt:lpstr>
      <vt:lpstr>Chloroplast </vt:lpstr>
      <vt:lpstr>What are chloroplasts? Where are they found? </vt:lpstr>
      <vt:lpstr>Structure and function </vt:lpstr>
      <vt:lpstr>Major Process</vt:lpstr>
      <vt:lpstr>Synthesis of Lipids </vt:lpstr>
      <vt:lpstr>Interaction with other organelles </vt:lpstr>
      <vt:lpstr>Sources used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Chloroplast</dc:title>
  <dc:creator>hannah grieco</dc:creator>
  <cp:lastModifiedBy>hannah grieco</cp:lastModifiedBy>
  <cp:revision>11</cp:revision>
  <dcterms:created xsi:type="dcterms:W3CDTF">2017-09-19T04:58:00Z</dcterms:created>
  <dcterms:modified xsi:type="dcterms:W3CDTF">2017-09-19T11:31:55Z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