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4" r:id="rId7"/>
    <p:sldId id="265" r:id="rId8"/>
    <p:sldId id="266" r:id="rId9"/>
    <p:sldId id="267"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1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985E11B-B566-431D-801F-193937B091DB}" type="datetimeFigureOut">
              <a:rPr lang="en-US" smtClean="0"/>
              <a:t>11/16/2016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59C66D-BAB4-43B6-A65E-FD6758F2EA2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5E11B-B566-431D-801F-193937B091DB}"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9C66D-BAB4-43B6-A65E-FD6758F2EA2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5E11B-B566-431D-801F-193937B091DB}"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9C66D-BAB4-43B6-A65E-FD6758F2EA2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85E11B-B566-431D-801F-193937B091DB}"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9C66D-BAB4-43B6-A65E-FD6758F2EA27}"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85E11B-B566-431D-801F-193937B091DB}"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59C66D-BAB4-43B6-A65E-FD6758F2EA27}"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85E11B-B566-431D-801F-193937B091DB}"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9C66D-BAB4-43B6-A65E-FD6758F2EA27}"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85E11B-B566-431D-801F-193937B091DB}"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59C66D-BAB4-43B6-A65E-FD6758F2EA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985E11B-B566-431D-801F-193937B091DB}"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59C66D-BAB4-43B6-A65E-FD6758F2EA27}"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5E11B-B566-431D-801F-193937B091DB}"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59C66D-BAB4-43B6-A65E-FD6758F2EA2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985E11B-B566-431D-801F-193937B091DB}"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59C66D-BAB4-43B6-A65E-FD6758F2EA2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985E11B-B566-431D-801F-193937B091DB}" type="datetimeFigureOut">
              <a:rPr lang="en-US" smtClean="0"/>
              <a:t>11/16/2016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59C66D-BAB4-43B6-A65E-FD6758F2EA27}"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985E11B-B566-431D-801F-193937B091DB}" type="datetimeFigureOut">
              <a:rPr lang="en-US" smtClean="0"/>
              <a:t>11/16/2016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59C66D-BAB4-43B6-A65E-FD6758F2EA2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hlbi.nih.gov/health/health-topics/topics/cf/signs" TargetMode="External"/><Relationship Id="rId7" Type="http://schemas.openxmlformats.org/officeDocument/2006/relationships/hyperlink" Target="https://embryo.asu.edu/pages/cystic-fibrosis" TargetMode="External"/><Relationship Id="rId2" Type="http://schemas.openxmlformats.org/officeDocument/2006/relationships/hyperlink" Target="https://www.cff.org/What-is-CF/About-Cystic-Fibrosis/" TargetMode="External"/><Relationship Id="rId1" Type="http://schemas.openxmlformats.org/officeDocument/2006/relationships/slideLayout" Target="../slideLayouts/slideLayout2.xml"/><Relationship Id="rId6" Type="http://schemas.openxmlformats.org/officeDocument/2006/relationships/hyperlink" Target="http://www.webmd.com/children/tc/cystic-fibrosis-prevention" TargetMode="External"/><Relationship Id="rId5" Type="http://schemas.openxmlformats.org/officeDocument/2006/relationships/hyperlink" Target="http://www.bbc.co.uk/schools/gcsebitesize/science/edexcel_pre_2011/genes/genesrev2.shtml" TargetMode="External"/><Relationship Id="rId4" Type="http://schemas.openxmlformats.org/officeDocument/2006/relationships/hyperlink" Target="http://cysticfibrosisnewstoday.com/cystic-fibrosis-prognosis-therap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Cystic Fibrosis</a:t>
            </a:r>
            <a:endParaRPr lang="en-US" dirty="0"/>
          </a:p>
        </p:txBody>
      </p:sp>
      <p:sp>
        <p:nvSpPr>
          <p:cNvPr id="3" name="Subtitle 2"/>
          <p:cNvSpPr>
            <a:spLocks noGrp="1"/>
          </p:cNvSpPr>
          <p:nvPr>
            <p:ph type="subTitle" idx="1"/>
          </p:nvPr>
        </p:nvSpPr>
        <p:spPr/>
        <p:txBody>
          <a:bodyPr/>
          <a:lstStyle/>
          <a:p>
            <a:r>
              <a:rPr lang="en-US" dirty="0" smtClean="0"/>
              <a:t>Andrew </a:t>
            </a:r>
            <a:r>
              <a:rPr lang="en-US" dirty="0" err="1" smtClean="0"/>
              <a:t>Sarji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There are many treatments and therapies for Cystic Fibrosis including; inhalers to open airways, breathing in mists of high salt concentration to break down mucus, flu and bacterial vaccines, high calorie and protein diets, exercise, staying hydrated, lung transplants, and not smoking.</a:t>
            </a:r>
          </a:p>
          <a:p>
            <a:r>
              <a:rPr lang="en-US" dirty="0" smtClean="0"/>
              <a:t>There is not a cure for Cystic Fibrosis.</a:t>
            </a:r>
            <a:endParaRPr lang="en-US" dirty="0"/>
          </a:p>
        </p:txBody>
      </p:sp>
      <p:sp>
        <p:nvSpPr>
          <p:cNvPr id="2" name="Title 1"/>
          <p:cNvSpPr>
            <a:spLocks noGrp="1"/>
          </p:cNvSpPr>
          <p:nvPr>
            <p:ph type="title"/>
          </p:nvPr>
        </p:nvSpPr>
        <p:spPr/>
        <p:txBody>
          <a:bodyPr/>
          <a:lstStyle/>
          <a:p>
            <a:r>
              <a:rPr lang="en-US" dirty="0" smtClean="0"/>
              <a:t>Treatment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Cystic Fibrosis is a genetic disorder that cannot be prevented.</a:t>
            </a:r>
          </a:p>
          <a:p>
            <a:endParaRPr lang="en-US" dirty="0" smtClean="0"/>
          </a:p>
          <a:p>
            <a:r>
              <a:rPr lang="en-US" dirty="0" smtClean="0"/>
              <a:t>Diagnosing Cystic Fibrosis is a multistage process. The diagnostic evaluation includes a newborn screening, a sweat chloride test, a genetic and carrier test and a clinical evaluation. </a:t>
            </a:r>
            <a:endParaRPr lang="en-US" dirty="0"/>
          </a:p>
        </p:txBody>
      </p:sp>
      <p:sp>
        <p:nvSpPr>
          <p:cNvPr id="2" name="Title 1"/>
          <p:cNvSpPr>
            <a:spLocks noGrp="1"/>
          </p:cNvSpPr>
          <p:nvPr>
            <p:ph type="title"/>
          </p:nvPr>
        </p:nvSpPr>
        <p:spPr/>
        <p:txBody>
          <a:bodyPr/>
          <a:lstStyle/>
          <a:p>
            <a:r>
              <a:rPr lang="en-US" dirty="0" smtClean="0"/>
              <a:t>Prevention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r>
              <a:rPr lang="en-US" dirty="0" smtClean="0">
                <a:latin typeface="Times New Roman" pitchFamily="18" charset="0"/>
                <a:cs typeface="Times New Roman" pitchFamily="18" charset="0"/>
              </a:rPr>
              <a:t>Cystic Fibrosis Foundation.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 </a:t>
            </a:r>
            <a:r>
              <a:rPr lang="en-US" u="sng" dirty="0" smtClean="0">
                <a:latin typeface="Times New Roman" pitchFamily="18" charset="0"/>
                <a:cs typeface="Times New Roman" pitchFamily="18" charset="0"/>
                <a:hlinkClick r:id="rId2"/>
              </a:rPr>
              <a:t>https://www.cff.org/What-is-CF/About-Cystic-Fibrosis/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Cystic Fibrosis Foundation.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 </a:t>
            </a:r>
            <a:r>
              <a:rPr lang="en-US" u="sng" dirty="0" smtClean="0">
                <a:latin typeface="Times New Roman" pitchFamily="18" charset="0"/>
                <a:cs typeface="Times New Roman" pitchFamily="18" charset="0"/>
                <a:hlinkClick r:id="rId2"/>
              </a:rPr>
              <a:t>https://www.cff.org/What-is-CF/About-Cystic-Fibrosis/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What Are the Signs and Symptoms of Cystic Fibrosis? - NHLBI, NIH.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a:t>
            </a:r>
            <a:r>
              <a:rPr lang="en-US" u="sng" dirty="0" smtClean="0">
                <a:latin typeface="Times New Roman" pitchFamily="18" charset="0"/>
                <a:cs typeface="Times New Roman" pitchFamily="18" charset="0"/>
                <a:hlinkClick r:id="rId3"/>
              </a:rPr>
              <a:t>https://www.nhlbi.nih.gov/health/health-topics/topics/cf/signs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Cystic Fibrosis Prognosis &amp; Therapies - Cystic Fibrosis News Today. Retrieved November 16, 2016, from</a:t>
            </a:r>
            <a:r>
              <a:rPr lang="en-US" u="sng" dirty="0" smtClean="0">
                <a:latin typeface="Times New Roman" pitchFamily="18" charset="0"/>
                <a:cs typeface="Times New Roman" pitchFamily="18" charset="0"/>
                <a:hlinkClick r:id="rId4"/>
              </a:rPr>
              <a:t>http://cysticfibrosisnewstoday.com/cystic-fibrosis-prognosis-therapies/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BBC - GCSE </a:t>
            </a:r>
            <a:r>
              <a:rPr lang="en-US" dirty="0" err="1" smtClean="0">
                <a:latin typeface="Times New Roman" pitchFamily="18" charset="0"/>
                <a:cs typeface="Times New Roman" pitchFamily="18" charset="0"/>
              </a:rPr>
              <a:t>Bitesize</a:t>
            </a:r>
            <a:r>
              <a:rPr lang="en-US" dirty="0" smtClean="0">
                <a:latin typeface="Times New Roman" pitchFamily="18" charset="0"/>
                <a:cs typeface="Times New Roman" pitchFamily="18" charset="0"/>
              </a:rPr>
              <a:t>: Recessive and dominant alleles.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a:t>
            </a:r>
            <a:r>
              <a:rPr lang="en-US" u="sng" dirty="0" smtClean="0">
                <a:latin typeface="Times New Roman" pitchFamily="18" charset="0"/>
                <a:cs typeface="Times New Roman" pitchFamily="18" charset="0"/>
                <a:hlinkClick r:id="rId5"/>
              </a:rPr>
              <a:t>http://www.bbc.co.uk/schools/gcsebitesize/science/edexcel_pre_2011/genes/genesrev2.shtml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Cystic Fibrosis-Prevention.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 </a:t>
            </a:r>
            <a:r>
              <a:rPr lang="en-US" u="sng" dirty="0" smtClean="0">
                <a:latin typeface="Times New Roman" pitchFamily="18" charset="0"/>
                <a:cs typeface="Times New Roman" pitchFamily="18" charset="0"/>
                <a:hlinkClick r:id="rId6"/>
              </a:rPr>
              <a:t>http://www.webmd.com/children/tc/cystic-fibrosis-prevention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Embryo Project Encyclopedia. (</a:t>
            </a:r>
            <a:r>
              <a:rPr lang="en-US" dirty="0" err="1" smtClean="0">
                <a:latin typeface="Times New Roman" pitchFamily="18" charset="0"/>
                <a:cs typeface="Times New Roman" pitchFamily="18" charset="0"/>
              </a:rPr>
              <a:t>n.d</a:t>
            </a:r>
            <a:r>
              <a:rPr lang="en-US" dirty="0" smtClean="0">
                <a:latin typeface="Times New Roman" pitchFamily="18" charset="0"/>
                <a:cs typeface="Times New Roman" pitchFamily="18" charset="0"/>
              </a:rPr>
              <a:t>.). Retrieved November 16, 2016, from </a:t>
            </a:r>
            <a:r>
              <a:rPr lang="en-US" u="sng" dirty="0" smtClean="0">
                <a:latin typeface="Times New Roman" pitchFamily="18" charset="0"/>
                <a:cs typeface="Times New Roman" pitchFamily="18" charset="0"/>
                <a:hlinkClick r:id="rId7"/>
              </a:rPr>
              <a:t>https://embryo.asu.edu/pages/cystic-fibrosis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Works Cited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Cystic Fibrosis was discovered in 1938.</a:t>
            </a:r>
          </a:p>
          <a:p>
            <a:r>
              <a:rPr lang="en-US" dirty="0" smtClean="0"/>
              <a:t>Cystic Fibrosis affects both males and females from all racial and ethnic groups.</a:t>
            </a:r>
          </a:p>
          <a:p>
            <a:r>
              <a:rPr lang="en-US" dirty="0" smtClean="0"/>
              <a:t>Cystic Fibrosis is more common in Caucasians of North European descent and is less common African Americans and Asian Americans.</a:t>
            </a:r>
          </a:p>
          <a:p>
            <a:r>
              <a:rPr lang="en-US" dirty="0" smtClean="0"/>
              <a:t>Approximately 1,000 new cases of Cystic Fibrosis are diagnosed each year.</a:t>
            </a:r>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Symptoms include: shortness of breath, fatigue, pain in the abdomen, heartburn, delayed development, and wheezing.</a:t>
            </a:r>
          </a:p>
          <a:p>
            <a:r>
              <a:rPr lang="en-US" dirty="0" smtClean="0"/>
              <a:t>Signs include: a baby’s skin tasting salty when kissed or the baby doesn’t pass stool when first born. People who have Cystic Fibrosis have thick mucus buildup in their airways and frequent sinus infections. Also, mucus blocking the pathways to the pancreas and an unbalance of minerals in the blood.</a:t>
            </a:r>
            <a:endParaRPr lang="en-US" dirty="0"/>
          </a:p>
        </p:txBody>
      </p:sp>
      <p:sp>
        <p:nvSpPr>
          <p:cNvPr id="2" name="Title 1"/>
          <p:cNvSpPr>
            <a:spLocks noGrp="1"/>
          </p:cNvSpPr>
          <p:nvPr>
            <p:ph type="title"/>
          </p:nvPr>
        </p:nvSpPr>
        <p:spPr/>
        <p:txBody>
          <a:bodyPr/>
          <a:lstStyle/>
          <a:p>
            <a:r>
              <a:rPr lang="en-US" dirty="0" smtClean="0"/>
              <a:t>Description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Cystic Fibrosis does not have a cure, however there are therapies to increase the possibility of Cystic Fibrosis remaining healthy until they are adults. As lung function declines the individual becomes disabled. The </a:t>
            </a:r>
            <a:r>
              <a:rPr lang="en-US" smtClean="0"/>
              <a:t>average life span </a:t>
            </a:r>
            <a:r>
              <a:rPr lang="en-US" dirty="0" smtClean="0"/>
              <a:t>of someone with Cystic Fibrosis is 40 years and sufferers usually die of lung complications. </a:t>
            </a:r>
            <a:endParaRPr lang="en-US" dirty="0"/>
          </a:p>
        </p:txBody>
      </p:sp>
      <p:sp>
        <p:nvSpPr>
          <p:cNvPr id="3" name="Title 2"/>
          <p:cNvSpPr>
            <a:spLocks noGrp="1"/>
          </p:cNvSpPr>
          <p:nvPr>
            <p:ph type="title"/>
          </p:nvPr>
        </p:nvSpPr>
        <p:spPr/>
        <p:txBody>
          <a:bodyPr/>
          <a:lstStyle/>
          <a:p>
            <a:r>
              <a:rPr lang="en-US" dirty="0" smtClean="0"/>
              <a:t>Prognosis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Located on human chromosome 7, the Cystic Fibrosis </a:t>
            </a:r>
            <a:r>
              <a:rPr lang="en-US" dirty="0" err="1" smtClean="0"/>
              <a:t>Transmembrane</a:t>
            </a:r>
            <a:r>
              <a:rPr lang="en-US" dirty="0" smtClean="0"/>
              <a:t> Conductance Regulator or CFTR gene is made up of 250,000 DNA nucleotides. </a:t>
            </a:r>
          </a:p>
          <a:p>
            <a:r>
              <a:rPr lang="en-US" dirty="0" smtClean="0"/>
              <a:t>The CFTR protein functions as a channel for the movement of chloride ions in and out of cells, which is important for the salt and water balance on epithelial surfaces, such as in the lungs or pancreas. Changes in the CFTR gene can affect the structure of the CFTR protein.</a:t>
            </a:r>
          </a:p>
          <a:p>
            <a:r>
              <a:rPr lang="en-US" dirty="0" smtClean="0"/>
              <a:t>Cystic Fibrosis is an </a:t>
            </a:r>
            <a:r>
              <a:rPr lang="en-US" dirty="0" err="1" smtClean="0"/>
              <a:t>autosomal</a:t>
            </a:r>
            <a:r>
              <a:rPr lang="en-US" dirty="0" smtClean="0"/>
              <a:t> and recessive disorder.</a:t>
            </a:r>
          </a:p>
          <a:p>
            <a:endParaRPr lang="en-US" dirty="0" smtClean="0"/>
          </a:p>
          <a:p>
            <a:endParaRPr lang="en-US" dirty="0"/>
          </a:p>
        </p:txBody>
      </p:sp>
      <p:sp>
        <p:nvSpPr>
          <p:cNvPr id="2" name="Title 1"/>
          <p:cNvSpPr>
            <a:spLocks noGrp="1"/>
          </p:cNvSpPr>
          <p:nvPr>
            <p:ph type="title"/>
          </p:nvPr>
        </p:nvSpPr>
        <p:spPr/>
        <p:txBody>
          <a:bodyPr/>
          <a:lstStyle/>
          <a:p>
            <a:r>
              <a:rPr lang="en-US" dirty="0" smtClean="0"/>
              <a:t>Inheritance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chpeg.org/nutrition/images/stories/cf/lung_affects.png"/>
          <p:cNvPicPr>
            <a:picLocks noChangeAspect="1" noChangeArrowheads="1"/>
          </p:cNvPicPr>
          <p:nvPr/>
        </p:nvPicPr>
        <p:blipFill>
          <a:blip r:embed="rId2" cstate="print"/>
          <a:srcRect/>
          <a:stretch>
            <a:fillRect/>
          </a:stretch>
        </p:blipFill>
        <p:spPr bwMode="auto">
          <a:xfrm>
            <a:off x="0" y="0"/>
            <a:ext cx="9155543"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George\Downloads\image1.JPG"/>
          <p:cNvPicPr>
            <a:picLocks noChangeAspect="1" noChangeArrowheads="1"/>
          </p:cNvPicPr>
          <p:nvPr/>
        </p:nvPicPr>
        <p:blipFill>
          <a:blip r:embed="rId2" cstate="print"/>
          <a:srcRect/>
          <a:stretch>
            <a:fillRect/>
          </a:stretch>
        </p:blipFill>
        <p:spPr bwMode="auto">
          <a:xfrm>
            <a:off x="187158" y="0"/>
            <a:ext cx="8804442" cy="56007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George\Downloads\image2.JPG"/>
          <p:cNvPicPr>
            <a:picLocks noChangeAspect="1" noChangeArrowheads="1"/>
          </p:cNvPicPr>
          <p:nvPr/>
        </p:nvPicPr>
        <p:blipFill>
          <a:blip r:embed="rId2" cstate="print"/>
          <a:srcRect/>
          <a:stretch>
            <a:fillRect/>
          </a:stretch>
        </p:blipFill>
        <p:spPr bwMode="auto">
          <a:xfrm>
            <a:off x="0" y="0"/>
            <a:ext cx="9144000" cy="5562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George\Downloads\image3.PNG"/>
          <p:cNvPicPr>
            <a:picLocks noChangeAspect="1" noChangeArrowheads="1"/>
          </p:cNvPicPr>
          <p:nvPr/>
        </p:nvPicPr>
        <p:blipFill>
          <a:blip r:embed="rId2" cstate="print"/>
          <a:srcRect/>
          <a:stretch>
            <a:fillRect/>
          </a:stretch>
        </p:blipFill>
        <p:spPr bwMode="auto">
          <a:xfrm>
            <a:off x="0" y="0"/>
            <a:ext cx="8763000"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TotalTime>
  <Words>400</Words>
  <Application>Microsoft Office PowerPoint</Application>
  <PresentationFormat>On-screen Show (4:3)</PresentationFormat>
  <Paragraphs>38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Lucida Sans Unicode</vt:lpstr>
      <vt:lpstr>Times New Roman</vt:lpstr>
      <vt:lpstr>Verdana</vt:lpstr>
      <vt:lpstr>Wingdings 2</vt:lpstr>
      <vt:lpstr>Wingdings 3</vt:lpstr>
      <vt:lpstr>Concourse</vt:lpstr>
      <vt:lpstr>Cystic Fibrosis</vt:lpstr>
      <vt:lpstr>Introduction</vt:lpstr>
      <vt:lpstr>Description</vt:lpstr>
      <vt:lpstr>Prognosis</vt:lpstr>
      <vt:lpstr>Inheritance </vt:lpstr>
      <vt:lpstr>PowerPoint Presentation</vt:lpstr>
      <vt:lpstr>PowerPoint Presentation</vt:lpstr>
      <vt:lpstr>PowerPoint Presentation</vt:lpstr>
      <vt:lpstr>PowerPoint Presentation</vt:lpstr>
      <vt:lpstr>Treatment</vt:lpstr>
      <vt:lpstr>Prevention </vt:lpstr>
      <vt:lpstr>Works Cited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Cystic Fibrosis</dc:title>
  <dc:creator>George</dc:creator>
  <cp:lastModifiedBy>Barksdale, Rachael</cp:lastModifiedBy>
  <cp:revision>6</cp:revision>
  <dcterms:created xsi:type="dcterms:W3CDTF">2016-11-16T12:02:58Z</dcterms:created>
  <dcterms:modified xsi:type="dcterms:W3CDTF">2016-11-16T14:11:43Z</dcterms:modified>
</cp:coreProperties>
</file>