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1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3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7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3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7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9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6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4958B-D1F6-4518-85FB-D8DE5E8BB4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237F707-3BC2-44D4-B5D4-0B16E4FC2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EE3A1-F545-481A-84CA-CB4BE24B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29" y="802298"/>
            <a:ext cx="8643010" cy="38223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DNA Sequencing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66638-2EC7-43DD-B9EC-68C299351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Picture 13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the DNA is replicated from the original DNA sample, each fragment ends in a different </a:t>
            </a:r>
            <a:r>
              <a:rPr lang="en-US" sz="2800" dirty="0" err="1"/>
              <a:t>ddNTP</a:t>
            </a:r>
            <a:endParaRPr lang="en-US" sz="2800" dirty="0"/>
          </a:p>
          <a:p>
            <a:r>
              <a:rPr lang="en-US" sz="2800" dirty="0"/>
              <a:t>You create every possible length of DNA strand from one letter long to the full length of the original sample</a:t>
            </a:r>
          </a:p>
        </p:txBody>
      </p:sp>
    </p:spTree>
    <p:extLst>
      <p:ext uri="{BB962C8B-B14F-4D97-AF65-F5344CB8AC3E}">
        <p14:creationId xmlns:p14="http://schemas.microsoft.com/office/powerpoint/2010/main" val="339864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7B06B-CA04-4787-A997-63A8A863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6"/>
          <a:stretch/>
        </p:blipFill>
        <p:spPr>
          <a:xfrm>
            <a:off x="3474720" y="135473"/>
            <a:ext cx="4960620" cy="6587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68393D-69F8-4CBB-89F9-74F13D8F6CAC}"/>
              </a:ext>
            </a:extLst>
          </p:cNvPr>
          <p:cNvSpPr/>
          <p:nvPr/>
        </p:nvSpPr>
        <p:spPr>
          <a:xfrm>
            <a:off x="3497580" y="1268730"/>
            <a:ext cx="2354580" cy="208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FBA3D-4312-4330-BF51-C8AFA7D97FDC}"/>
              </a:ext>
            </a:extLst>
          </p:cNvPr>
          <p:cNvSpPr/>
          <p:nvPr/>
        </p:nvSpPr>
        <p:spPr>
          <a:xfrm>
            <a:off x="3497580" y="3428999"/>
            <a:ext cx="111633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Then you run your fragments through gel electrophoresis to organize them from shortest to longest</a:t>
            </a:r>
          </a:p>
          <a:p>
            <a:r>
              <a:rPr lang="en-US" sz="2800" dirty="0"/>
              <a:t>As the fragments run off the gel they pass across a laser and a computer reads the </a:t>
            </a:r>
            <a:r>
              <a:rPr lang="en-US" sz="2800" dirty="0" err="1"/>
              <a:t>ddNTP</a:t>
            </a:r>
            <a:r>
              <a:rPr lang="en-US" sz="2800" dirty="0"/>
              <a:t> at the end of the fragment</a:t>
            </a:r>
          </a:p>
          <a:p>
            <a:pPr lvl="1"/>
            <a:r>
              <a:rPr lang="en-US" sz="2600" dirty="0"/>
              <a:t>Each </a:t>
            </a:r>
            <a:r>
              <a:rPr lang="en-US" sz="2600" dirty="0" err="1"/>
              <a:t>ddNTP</a:t>
            </a:r>
            <a:r>
              <a:rPr lang="en-US" sz="2600" dirty="0"/>
              <a:t> has a fluorescent tag with a color that matches its letter (Ex: A is red, G is green, etc.)</a:t>
            </a:r>
          </a:p>
        </p:txBody>
      </p:sp>
    </p:spTree>
    <p:extLst>
      <p:ext uri="{BB962C8B-B14F-4D97-AF65-F5344CB8AC3E}">
        <p14:creationId xmlns:p14="http://schemas.microsoft.com/office/powerpoint/2010/main" val="411881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7B06B-CA04-4787-A997-63A8A863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r="-4988" b="19981"/>
          <a:stretch/>
        </p:blipFill>
        <p:spPr>
          <a:xfrm>
            <a:off x="6492239" y="455513"/>
            <a:ext cx="5100463" cy="5419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8DFBC-420C-4C7F-ADDB-617D4807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6"/>
          <a:stretch/>
        </p:blipFill>
        <p:spPr>
          <a:xfrm>
            <a:off x="1135380" y="135473"/>
            <a:ext cx="4960620" cy="65870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449017-62B9-4C31-8061-A261ACF767AD}"/>
              </a:ext>
            </a:extLst>
          </p:cNvPr>
          <p:cNvSpPr/>
          <p:nvPr/>
        </p:nvSpPr>
        <p:spPr>
          <a:xfrm>
            <a:off x="1135380" y="1234440"/>
            <a:ext cx="2354580" cy="208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AFB0-E7E1-4FA9-AFDA-BF17201962D8}"/>
              </a:ext>
            </a:extLst>
          </p:cNvPr>
          <p:cNvSpPr/>
          <p:nvPr/>
        </p:nvSpPr>
        <p:spPr>
          <a:xfrm>
            <a:off x="1135380" y="3394709"/>
            <a:ext cx="111633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41A10-BF45-47AC-8177-5422C549D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02259"/>
            <a:ext cx="9886950" cy="6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order of the </a:t>
            </a:r>
            <a:r>
              <a:rPr lang="en-US" sz="3200" dirty="0" err="1"/>
              <a:t>ddNTPs</a:t>
            </a:r>
            <a:r>
              <a:rPr lang="en-US" sz="3200" dirty="0"/>
              <a:t> from shortest to longest fragment is the sequence of letters that complements your original DNA sample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AE20F-332D-4AB6-B638-76A05493D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7"/>
          <a:stretch/>
        </p:blipFill>
        <p:spPr>
          <a:xfrm rot="16200000">
            <a:off x="5334503" y="1345447"/>
            <a:ext cx="1522992" cy="70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5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process of determining the precise sequence (order) of nucleotides in a sample of DNA</a:t>
            </a:r>
          </a:p>
          <a:p>
            <a:pPr marL="0" indent="0">
              <a:buNone/>
            </a:pPr>
            <a:r>
              <a:rPr lang="en-US" sz="4000" dirty="0"/>
              <a:t>		EX: ATCGGCTAGTATAGA</a:t>
            </a:r>
          </a:p>
        </p:txBody>
      </p:sp>
    </p:spTree>
    <p:extLst>
      <p:ext uri="{BB962C8B-B14F-4D97-AF65-F5344CB8AC3E}">
        <p14:creationId xmlns:p14="http://schemas.microsoft.com/office/powerpoint/2010/main" val="63078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HUMAN GENOME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Federally-funded project to determine all 3.2 billion base pairs (letters) of the human genome using DNA sequencing</a:t>
            </a:r>
          </a:p>
          <a:p>
            <a:pPr lvl="1"/>
            <a:r>
              <a:rPr lang="en-US" sz="3800" dirty="0"/>
              <a:t>Completed in 2003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F8EF6-E811-427D-98FB-6BC16725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08" y="4002463"/>
            <a:ext cx="2017446" cy="20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HUMAN GENOME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Hopes:</a:t>
            </a:r>
          </a:p>
          <a:p>
            <a:pPr lvl="1"/>
            <a:r>
              <a:rPr lang="en-US" sz="3800" dirty="0"/>
              <a:t>Identify genes associated with genetic diseases</a:t>
            </a:r>
          </a:p>
          <a:p>
            <a:pPr lvl="1"/>
            <a:r>
              <a:rPr lang="en-US" sz="3800" dirty="0"/>
              <a:t>Develop tests and therapies for genetic diseases</a:t>
            </a:r>
          </a:p>
        </p:txBody>
      </p:sp>
    </p:spTree>
    <p:extLst>
      <p:ext uri="{BB962C8B-B14F-4D97-AF65-F5344CB8AC3E}">
        <p14:creationId xmlns:p14="http://schemas.microsoft.com/office/powerpoint/2010/main" val="159695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Human genome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Concerns:</a:t>
            </a:r>
          </a:p>
          <a:p>
            <a:pPr lvl="1"/>
            <a:r>
              <a:rPr lang="en-US" sz="3600" dirty="0"/>
              <a:t>How will companies use genetic information</a:t>
            </a:r>
          </a:p>
          <a:p>
            <a:pPr lvl="1"/>
            <a:r>
              <a:rPr lang="en-US" sz="3600" dirty="0"/>
              <a:t>Which agencies have access to personal genetic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33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Human genome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ELSI (</a:t>
            </a:r>
            <a:r>
              <a:rPr lang="en-US" sz="3400" dirty="0"/>
              <a:t>Ethical, Legal and Social Implications Research Program)</a:t>
            </a:r>
          </a:p>
          <a:p>
            <a:pPr lvl="1"/>
            <a:r>
              <a:rPr lang="en-US" sz="3200" dirty="0"/>
              <a:t>Developed with HGP to study how it would impact individuals, families 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42198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Sanger Method</a:t>
            </a:r>
          </a:p>
          <a:p>
            <a:pPr lvl="1"/>
            <a:r>
              <a:rPr lang="en-US" sz="3000" dirty="0"/>
              <a:t>Uses special </a:t>
            </a:r>
            <a:r>
              <a:rPr lang="en-US" sz="3000" dirty="0" err="1"/>
              <a:t>dideoxynucleotides</a:t>
            </a:r>
            <a:r>
              <a:rPr lang="en-US" sz="3000" dirty="0"/>
              <a:t> to create DNA fragments of varying lengths</a:t>
            </a:r>
          </a:p>
          <a:p>
            <a:pPr lvl="1"/>
            <a:r>
              <a:rPr lang="en-US" sz="3000" dirty="0"/>
              <a:t>DNA fragments run through a type of gel electrophoresis to sort by size</a:t>
            </a:r>
          </a:p>
        </p:txBody>
      </p:sp>
    </p:spTree>
    <p:extLst>
      <p:ext uri="{BB962C8B-B14F-4D97-AF65-F5344CB8AC3E}">
        <p14:creationId xmlns:p14="http://schemas.microsoft.com/office/powerpoint/2010/main" val="393003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D7-87B1-4C02-9D7F-6F12F652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15A-30FD-4E4B-A2A4-83951981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Dideoxynucleotides</a:t>
            </a:r>
            <a:r>
              <a:rPr lang="en-US" sz="3000" dirty="0"/>
              <a:t> (</a:t>
            </a:r>
            <a:r>
              <a:rPr lang="en-US" sz="3000" dirty="0" err="1"/>
              <a:t>ddNTPs</a:t>
            </a:r>
            <a:r>
              <a:rPr lang="en-US" sz="3000" dirty="0"/>
              <a:t>) are free-floating nucleotides that are missing a chemical group</a:t>
            </a:r>
          </a:p>
          <a:p>
            <a:pPr lvl="1"/>
            <a:r>
              <a:rPr lang="en-US" sz="2800" dirty="0"/>
              <a:t>When added to a growing DNA strand, no other nucleotides can be added after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E657E-ACDD-46F6-98D1-C316B7825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7"/>
          <a:stretch/>
        </p:blipFill>
        <p:spPr>
          <a:xfrm>
            <a:off x="1451579" y="4408152"/>
            <a:ext cx="7646701" cy="21163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00BCAB0-769B-4F5D-8538-1CF5BD433B99}"/>
              </a:ext>
            </a:extLst>
          </p:cNvPr>
          <p:cNvSpPr/>
          <p:nvPr/>
        </p:nvSpPr>
        <p:spPr>
          <a:xfrm rot="3320744">
            <a:off x="8939046" y="5442883"/>
            <a:ext cx="301933" cy="188613"/>
          </a:xfrm>
          <a:prstGeom prst="ellipse">
            <a:avLst/>
          </a:prstGeom>
          <a:solidFill>
            <a:srgbClr val="0F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0DA66F9-CEB9-4BD9-A38A-74E82C0413DB}"/>
              </a:ext>
            </a:extLst>
          </p:cNvPr>
          <p:cNvSpPr/>
          <p:nvPr/>
        </p:nvSpPr>
        <p:spPr>
          <a:xfrm>
            <a:off x="9345109" y="5205413"/>
            <a:ext cx="1280160" cy="708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310616-C1A5-496F-A44F-75C3896CA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0"/>
          <a:stretch/>
        </p:blipFill>
        <p:spPr>
          <a:xfrm>
            <a:off x="3691890" y="163937"/>
            <a:ext cx="4354830" cy="65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460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316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DNA Sequencing</vt:lpstr>
      <vt:lpstr>What is it?</vt:lpstr>
      <vt:lpstr>HUMAN GENOME PROJECT</vt:lpstr>
      <vt:lpstr>HUMAN GENOME PROJECT</vt:lpstr>
      <vt:lpstr>Human genome project</vt:lpstr>
      <vt:lpstr>Human genome project</vt:lpstr>
      <vt:lpstr>How does it work?</vt:lpstr>
      <vt:lpstr>How does it work?</vt:lpstr>
      <vt:lpstr>PowerPoint Presentation</vt:lpstr>
      <vt:lpstr>How does it work?</vt:lpstr>
      <vt:lpstr>PowerPoint Presentation</vt:lpstr>
      <vt:lpstr>How does it work?</vt:lpstr>
      <vt:lpstr>PowerPoint Presentation</vt:lpstr>
      <vt:lpstr>PowerPoint Presentation</vt:lpstr>
      <vt:lpstr>How does it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Sequencing</dc:title>
  <dc:creator>Barksdale, Rachael</dc:creator>
  <cp:lastModifiedBy>Barksdale, Rachael</cp:lastModifiedBy>
  <cp:revision>14</cp:revision>
  <dcterms:created xsi:type="dcterms:W3CDTF">2019-02-27T13:30:45Z</dcterms:created>
  <dcterms:modified xsi:type="dcterms:W3CDTF">2019-02-27T15:16:59Z</dcterms:modified>
</cp:coreProperties>
</file>