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embeddedFontLst>
    <p:embeddedFont>
      <p:font typeface="Roboto Slab" panose="020B0604020202020204" charset="0"/>
      <p:regular r:id="rId12"/>
      <p:bold r:id="rId13"/>
    </p:embeddedFont>
    <p:embeddedFont>
      <p:font typeface="Roboto" panose="020B0604020202020204" charset="0"/>
      <p:regular r:id="rId14"/>
      <p:bold r:id="rId15"/>
      <p:italic r:id="rId16"/>
      <p:boldItalic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0" d="100"/>
          <a:sy n="100" d="100"/>
        </p:scale>
        <p:origin x="72"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 name="Shape 6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7" name="Shape 11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a:off x="1524800" y="672605"/>
            <a:ext cx="1081625" cy="1124949"/>
          </a:xfrm>
          <a:custGeom>
            <a:avLst/>
            <a:gdLst/>
            <a:ahLst/>
            <a:cxnLst/>
            <a:rect l="0" t="0" r="0" b="0"/>
            <a:pathLst>
              <a:path w="43265" h="44998" extrusionOk="0">
                <a:moveTo>
                  <a:pt x="0" y="44998"/>
                </a:moveTo>
                <a:lnTo>
                  <a:pt x="0" y="0"/>
                </a:lnTo>
                <a:lnTo>
                  <a:pt x="43265" y="0"/>
                </a:lnTo>
              </a:path>
            </a:pathLst>
          </a:custGeom>
          <a:noFill/>
          <a:ln w="28575" cap="flat" cmpd="sng">
            <a:solidFill>
              <a:schemeClr val="accent5"/>
            </a:solidFill>
            <a:prstDash val="solid"/>
            <a:miter/>
            <a:headEnd type="none" w="med" len="med"/>
            <a:tailEnd type="none" w="med" len="med"/>
          </a:ln>
        </p:spPr>
      </p:sp>
      <p:sp>
        <p:nvSpPr>
          <p:cNvPr id="11" name="Shape 11"/>
          <p:cNvSpPr/>
          <p:nvPr/>
        </p:nvSpPr>
        <p:spPr>
          <a:xfrm rot="10800000">
            <a:off x="6537562" y="33429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accent5"/>
            </a:solidFill>
            <a:prstDash val="solid"/>
            <a:miter/>
            <a:headEnd type="none" w="med" len="med"/>
            <a:tailEnd type="none" w="med" len="med"/>
          </a:ln>
        </p:spPr>
      </p:sp>
      <p:cxnSp>
        <p:nvCxnSpPr>
          <p:cNvPr id="12" name="Shape 12"/>
          <p:cNvCxnSpPr/>
          <p:nvPr/>
        </p:nvCxnSpPr>
        <p:spPr>
          <a:xfrm>
            <a:off x="4359601" y="2817463"/>
            <a:ext cx="424800" cy="0"/>
          </a:xfrm>
          <a:prstGeom prst="straightConnector1">
            <a:avLst/>
          </a:prstGeom>
          <a:noFill/>
          <a:ln w="38100" cap="flat" cmpd="sng">
            <a:solidFill>
              <a:schemeClr val="accent4"/>
            </a:solidFill>
            <a:prstDash val="solid"/>
            <a:round/>
            <a:headEnd type="none" w="med" len="med"/>
            <a:tailEnd type="none" w="med" len="med"/>
          </a:ln>
        </p:spPr>
      </p:cxnSp>
      <p:sp>
        <p:nvSpPr>
          <p:cNvPr id="13" name="Shape 13"/>
          <p:cNvSpPr txBox="1">
            <a:spLocks noGrp="1"/>
          </p:cNvSpPr>
          <p:nvPr>
            <p:ph type="ctrTitle"/>
          </p:nvPr>
        </p:nvSpPr>
        <p:spPr>
          <a:xfrm>
            <a:off x="1680301" y="1188925"/>
            <a:ext cx="5783400" cy="1457399"/>
          </a:xfrm>
          <a:prstGeom prst="rect">
            <a:avLst/>
          </a:prstGeom>
        </p:spPr>
        <p:txBody>
          <a:bodyPr lIns="91425" tIns="91425" rIns="91425" bIns="91425" anchor="b" anchorCtr="0"/>
          <a:lstStyle>
            <a:lvl1pPr lvl="0" algn="ctr">
              <a:spcBef>
                <a:spcPts val="0"/>
              </a:spcBef>
              <a:buSzPct val="100000"/>
              <a:defRPr sz="4000"/>
            </a:lvl1pPr>
            <a:lvl2pPr lvl="1" algn="ctr">
              <a:spcBef>
                <a:spcPts val="0"/>
              </a:spcBef>
              <a:buSzPct val="100000"/>
              <a:defRPr sz="4000"/>
            </a:lvl2pPr>
            <a:lvl3pPr lvl="2" algn="ctr">
              <a:spcBef>
                <a:spcPts val="0"/>
              </a:spcBef>
              <a:buSzPct val="100000"/>
              <a:defRPr sz="4000"/>
            </a:lvl3pPr>
            <a:lvl4pPr lvl="3" algn="ctr">
              <a:spcBef>
                <a:spcPts val="0"/>
              </a:spcBef>
              <a:buSzPct val="100000"/>
              <a:defRPr sz="4000"/>
            </a:lvl4pPr>
            <a:lvl5pPr lvl="4" algn="ctr">
              <a:spcBef>
                <a:spcPts val="0"/>
              </a:spcBef>
              <a:buSzPct val="100000"/>
              <a:defRPr sz="4000"/>
            </a:lvl5pPr>
            <a:lvl6pPr lvl="5" algn="ctr">
              <a:spcBef>
                <a:spcPts val="0"/>
              </a:spcBef>
              <a:buSzPct val="100000"/>
              <a:defRPr sz="4000"/>
            </a:lvl6pPr>
            <a:lvl7pPr lvl="6" algn="ctr">
              <a:spcBef>
                <a:spcPts val="0"/>
              </a:spcBef>
              <a:buSzPct val="100000"/>
              <a:defRPr sz="4000"/>
            </a:lvl7pPr>
            <a:lvl8pPr lvl="7" algn="ctr">
              <a:spcBef>
                <a:spcPts val="0"/>
              </a:spcBef>
              <a:buSzPct val="100000"/>
              <a:defRPr sz="4000"/>
            </a:lvl8pPr>
            <a:lvl9pPr lvl="8" algn="ctr">
              <a:spcBef>
                <a:spcPts val="0"/>
              </a:spcBef>
              <a:buSzPct val="100000"/>
              <a:defRPr sz="4000"/>
            </a:lvl9pPr>
          </a:lstStyle>
          <a:p>
            <a:endParaRPr/>
          </a:p>
        </p:txBody>
      </p:sp>
      <p:sp>
        <p:nvSpPr>
          <p:cNvPr id="14" name="Shape 14"/>
          <p:cNvSpPr txBox="1">
            <a:spLocks noGrp="1"/>
          </p:cNvSpPr>
          <p:nvPr>
            <p:ph type="subTitle" idx="1"/>
          </p:nvPr>
        </p:nvSpPr>
        <p:spPr>
          <a:xfrm>
            <a:off x="1680301" y="3049450"/>
            <a:ext cx="5783400" cy="909000"/>
          </a:xfrm>
          <a:prstGeom prst="rect">
            <a:avLst/>
          </a:prstGeom>
        </p:spPr>
        <p:txBody>
          <a:bodyPr lIns="91425" tIns="91425" rIns="91425" bIns="91425" anchor="t" anchorCtr="0"/>
          <a:lstStyle>
            <a:lvl1pPr lvl="0"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2"/>
        <p:cNvGrpSpPr/>
        <p:nvPr/>
      </p:nvGrpSpPr>
      <p:grpSpPr>
        <a:xfrm>
          <a:off x="0" y="0"/>
          <a:ext cx="0" cy="0"/>
          <a:chOff x="0" y="0"/>
          <a:chExt cx="0" cy="0"/>
        </a:xfrm>
      </p:grpSpPr>
      <p:sp>
        <p:nvSpPr>
          <p:cNvPr id="53" name="Shape 53"/>
          <p:cNvSpPr/>
          <p:nvPr/>
        </p:nvSpPr>
        <p:spPr>
          <a:xfrm>
            <a:off x="150" y="5076825"/>
            <a:ext cx="9143700" cy="666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54" name="Shape 54"/>
          <p:cNvSpPr txBox="1">
            <a:spLocks noGrp="1"/>
          </p:cNvSpPr>
          <p:nvPr>
            <p:ph type="title"/>
          </p:nvPr>
        </p:nvSpPr>
        <p:spPr>
          <a:xfrm>
            <a:off x="387900" y="1152450"/>
            <a:ext cx="8368200" cy="1538400"/>
          </a:xfrm>
          <a:prstGeom prst="rect">
            <a:avLst/>
          </a:prstGeom>
        </p:spPr>
        <p:txBody>
          <a:bodyPr lIns="91425" tIns="91425" rIns="91425" bIns="91425" anchor="ctr" anchorCtr="0"/>
          <a:lstStyle>
            <a:lvl1pPr lvl="0" algn="ctr">
              <a:spcBef>
                <a:spcPts val="0"/>
              </a:spcBef>
              <a:buClr>
                <a:schemeClr val="accent5"/>
              </a:buClr>
              <a:buSzPct val="100000"/>
              <a:defRPr sz="13000">
                <a:solidFill>
                  <a:schemeClr val="accent5"/>
                </a:solidFill>
              </a:defRPr>
            </a:lvl1pPr>
            <a:lvl2pPr lvl="1" algn="ctr">
              <a:spcBef>
                <a:spcPts val="0"/>
              </a:spcBef>
              <a:buClr>
                <a:schemeClr val="accent5"/>
              </a:buClr>
              <a:buSzPct val="100000"/>
              <a:defRPr sz="13000">
                <a:solidFill>
                  <a:schemeClr val="accent5"/>
                </a:solidFill>
              </a:defRPr>
            </a:lvl2pPr>
            <a:lvl3pPr lvl="2" algn="ctr">
              <a:spcBef>
                <a:spcPts val="0"/>
              </a:spcBef>
              <a:buClr>
                <a:schemeClr val="accent5"/>
              </a:buClr>
              <a:buSzPct val="100000"/>
              <a:defRPr sz="13000">
                <a:solidFill>
                  <a:schemeClr val="accent5"/>
                </a:solidFill>
              </a:defRPr>
            </a:lvl3pPr>
            <a:lvl4pPr lvl="3" algn="ctr">
              <a:spcBef>
                <a:spcPts val="0"/>
              </a:spcBef>
              <a:buClr>
                <a:schemeClr val="accent5"/>
              </a:buClr>
              <a:buSzPct val="100000"/>
              <a:defRPr sz="13000">
                <a:solidFill>
                  <a:schemeClr val="accent5"/>
                </a:solidFill>
              </a:defRPr>
            </a:lvl4pPr>
            <a:lvl5pPr lvl="4" algn="ctr">
              <a:spcBef>
                <a:spcPts val="0"/>
              </a:spcBef>
              <a:buClr>
                <a:schemeClr val="accent5"/>
              </a:buClr>
              <a:buSzPct val="100000"/>
              <a:defRPr sz="13000">
                <a:solidFill>
                  <a:schemeClr val="accent5"/>
                </a:solidFill>
              </a:defRPr>
            </a:lvl5pPr>
            <a:lvl6pPr lvl="5" algn="ctr">
              <a:spcBef>
                <a:spcPts val="0"/>
              </a:spcBef>
              <a:buClr>
                <a:schemeClr val="accent5"/>
              </a:buClr>
              <a:buSzPct val="100000"/>
              <a:defRPr sz="13000">
                <a:solidFill>
                  <a:schemeClr val="accent5"/>
                </a:solidFill>
              </a:defRPr>
            </a:lvl6pPr>
            <a:lvl7pPr lvl="6" algn="ctr">
              <a:spcBef>
                <a:spcPts val="0"/>
              </a:spcBef>
              <a:buClr>
                <a:schemeClr val="accent5"/>
              </a:buClr>
              <a:buSzPct val="100000"/>
              <a:defRPr sz="13000">
                <a:solidFill>
                  <a:schemeClr val="accent5"/>
                </a:solidFill>
              </a:defRPr>
            </a:lvl7pPr>
            <a:lvl8pPr lvl="7" algn="ctr">
              <a:spcBef>
                <a:spcPts val="0"/>
              </a:spcBef>
              <a:buClr>
                <a:schemeClr val="accent5"/>
              </a:buClr>
              <a:buSzPct val="100000"/>
              <a:defRPr sz="13000">
                <a:solidFill>
                  <a:schemeClr val="accent5"/>
                </a:solidFill>
              </a:defRPr>
            </a:lvl8pPr>
            <a:lvl9pPr lvl="8" algn="ctr">
              <a:spcBef>
                <a:spcPts val="0"/>
              </a:spcBef>
              <a:buClr>
                <a:schemeClr val="accent5"/>
              </a:buClr>
              <a:buSzPct val="100000"/>
              <a:defRPr sz="13000">
                <a:solidFill>
                  <a:schemeClr val="accent5"/>
                </a:solidFill>
              </a:defRPr>
            </a:lvl9pPr>
          </a:lstStyle>
          <a:p>
            <a:endParaRPr/>
          </a:p>
        </p:txBody>
      </p:sp>
      <p:sp>
        <p:nvSpPr>
          <p:cNvPr id="55" name="Shape 55"/>
          <p:cNvSpPr txBox="1">
            <a:spLocks noGrp="1"/>
          </p:cNvSpPr>
          <p:nvPr>
            <p:ph type="body" idx="1"/>
          </p:nvPr>
        </p:nvSpPr>
        <p:spPr>
          <a:xfrm>
            <a:off x="387900" y="2919450"/>
            <a:ext cx="8368200" cy="10716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6" name="Shape 56"/>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7"/>
        <p:cNvGrpSpPr/>
        <p:nvPr/>
      </p:nvGrpSpPr>
      <p:grpSpPr>
        <a:xfrm>
          <a:off x="0" y="0"/>
          <a:ext cx="0" cy="0"/>
          <a:chOff x="0" y="0"/>
          <a:chExt cx="0" cy="0"/>
        </a:xfrm>
      </p:grpSpPr>
      <p:sp>
        <p:nvSpPr>
          <p:cNvPr id="58" name="Shape 5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6"/>
        <p:cNvGrpSpPr/>
        <p:nvPr/>
      </p:nvGrpSpPr>
      <p:grpSpPr>
        <a:xfrm>
          <a:off x="0" y="0"/>
          <a:ext cx="0" cy="0"/>
          <a:chOff x="0" y="0"/>
          <a:chExt cx="0" cy="0"/>
        </a:xfrm>
      </p:grpSpPr>
      <p:cxnSp>
        <p:nvCxnSpPr>
          <p:cNvPr id="17" name="Shape 17"/>
          <p:cNvCxnSpPr/>
          <p:nvPr/>
        </p:nvCxnSpPr>
        <p:spPr>
          <a:xfrm>
            <a:off x="4359601" y="2817463"/>
            <a:ext cx="424800" cy="0"/>
          </a:xfrm>
          <a:prstGeom prst="straightConnector1">
            <a:avLst/>
          </a:prstGeom>
          <a:noFill/>
          <a:ln w="38100" cap="flat" cmpd="sng">
            <a:solidFill>
              <a:schemeClr val="accent4"/>
            </a:solidFill>
            <a:prstDash val="solid"/>
            <a:round/>
            <a:headEnd type="none" w="med" len="med"/>
            <a:tailEnd type="none" w="med" len="med"/>
          </a:ln>
        </p:spPr>
      </p:cxnSp>
      <p:sp>
        <p:nvSpPr>
          <p:cNvPr id="18" name="Shape 18"/>
          <p:cNvSpPr txBox="1">
            <a:spLocks noGrp="1"/>
          </p:cNvSpPr>
          <p:nvPr>
            <p:ph type="title"/>
          </p:nvPr>
        </p:nvSpPr>
        <p:spPr>
          <a:xfrm>
            <a:off x="480750" y="1764950"/>
            <a:ext cx="8222100" cy="907500"/>
          </a:xfrm>
          <a:prstGeom prst="rect">
            <a:avLst/>
          </a:prstGeom>
        </p:spPr>
        <p:txBody>
          <a:bodyPr lIns="91425" tIns="91425" rIns="91425" bIns="91425" anchor="b" anchorCtr="0"/>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0"/>
        <p:cNvGrpSpPr/>
        <p:nvPr/>
      </p:nvGrpSpPr>
      <p:grpSpPr>
        <a:xfrm>
          <a:off x="0" y="0"/>
          <a:ext cx="0" cy="0"/>
          <a:chOff x="0" y="0"/>
          <a:chExt cx="0" cy="0"/>
        </a:xfrm>
      </p:grpSpPr>
      <p:cxnSp>
        <p:nvCxnSpPr>
          <p:cNvPr id="21" name="Shape 21"/>
          <p:cNvCxnSpPr/>
          <p:nvPr/>
        </p:nvCxnSpPr>
        <p:spPr>
          <a:xfrm>
            <a:off x="492562" y="1260283"/>
            <a:ext cx="424800" cy="0"/>
          </a:xfrm>
          <a:prstGeom prst="straightConnector1">
            <a:avLst/>
          </a:prstGeom>
          <a:noFill/>
          <a:ln w="38100" cap="flat" cmpd="sng">
            <a:solidFill>
              <a:schemeClr val="accent4"/>
            </a:solidFill>
            <a:prstDash val="solid"/>
            <a:round/>
            <a:headEnd type="none" w="med" len="med"/>
            <a:tailEnd type="none" w="med" len="med"/>
          </a:ln>
        </p:spPr>
      </p:cxnSp>
      <p:sp>
        <p:nvSpPr>
          <p:cNvPr id="22" name="Shape 22"/>
          <p:cNvSpPr txBox="1">
            <a:spLocks noGrp="1"/>
          </p:cNvSpPr>
          <p:nvPr>
            <p:ph type="title"/>
          </p:nvPr>
        </p:nvSpPr>
        <p:spPr>
          <a:xfrm>
            <a:off x="387900" y="458025"/>
            <a:ext cx="8368200" cy="6861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body" idx="1"/>
          </p:nvPr>
        </p:nvSpPr>
        <p:spPr>
          <a:xfrm>
            <a:off x="387900" y="1489824"/>
            <a:ext cx="8368200" cy="30789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5"/>
        <p:cNvGrpSpPr/>
        <p:nvPr/>
      </p:nvGrpSpPr>
      <p:grpSpPr>
        <a:xfrm>
          <a:off x="0" y="0"/>
          <a:ext cx="0" cy="0"/>
          <a:chOff x="0" y="0"/>
          <a:chExt cx="0" cy="0"/>
        </a:xfrm>
      </p:grpSpPr>
      <p:cxnSp>
        <p:nvCxnSpPr>
          <p:cNvPr id="26" name="Shape 26"/>
          <p:cNvCxnSpPr/>
          <p:nvPr/>
        </p:nvCxnSpPr>
        <p:spPr>
          <a:xfrm>
            <a:off x="492562" y="1260283"/>
            <a:ext cx="424800" cy="0"/>
          </a:xfrm>
          <a:prstGeom prst="straightConnector1">
            <a:avLst/>
          </a:prstGeom>
          <a:noFill/>
          <a:ln w="38100" cap="flat" cmpd="sng">
            <a:solidFill>
              <a:schemeClr val="accent4"/>
            </a:solidFill>
            <a:prstDash val="solid"/>
            <a:round/>
            <a:headEnd type="none" w="med" len="med"/>
            <a:tailEnd type="none" w="med" len="med"/>
          </a:ln>
        </p:spPr>
      </p:cxnSp>
      <p:sp>
        <p:nvSpPr>
          <p:cNvPr id="27" name="Shape 27"/>
          <p:cNvSpPr txBox="1">
            <a:spLocks noGrp="1"/>
          </p:cNvSpPr>
          <p:nvPr>
            <p:ph type="title"/>
          </p:nvPr>
        </p:nvSpPr>
        <p:spPr>
          <a:xfrm>
            <a:off x="387900" y="458025"/>
            <a:ext cx="8368200" cy="6861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 name="Shape 28"/>
          <p:cNvSpPr txBox="1">
            <a:spLocks noGrp="1"/>
          </p:cNvSpPr>
          <p:nvPr>
            <p:ph type="body" idx="1"/>
          </p:nvPr>
        </p:nvSpPr>
        <p:spPr>
          <a:xfrm>
            <a:off x="387900" y="1489825"/>
            <a:ext cx="3999900" cy="30789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9" name="Shape 29"/>
          <p:cNvSpPr txBox="1">
            <a:spLocks noGrp="1"/>
          </p:cNvSpPr>
          <p:nvPr>
            <p:ph type="body" idx="2"/>
          </p:nvPr>
        </p:nvSpPr>
        <p:spPr>
          <a:xfrm>
            <a:off x="4756200" y="1489825"/>
            <a:ext cx="3999900" cy="30789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0" name="Shape 3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87900" y="458025"/>
            <a:ext cx="8368200" cy="6861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3" name="Shape 3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4"/>
        <p:cNvGrpSpPr/>
        <p:nvPr/>
      </p:nvGrpSpPr>
      <p:grpSpPr>
        <a:xfrm>
          <a:off x="0" y="0"/>
          <a:ext cx="0" cy="0"/>
          <a:chOff x="0" y="0"/>
          <a:chExt cx="0" cy="0"/>
        </a:xfrm>
      </p:grpSpPr>
      <p:cxnSp>
        <p:nvCxnSpPr>
          <p:cNvPr id="35" name="Shape 35"/>
          <p:cNvCxnSpPr/>
          <p:nvPr/>
        </p:nvCxnSpPr>
        <p:spPr>
          <a:xfrm>
            <a:off x="489218" y="1412276"/>
            <a:ext cx="331500" cy="0"/>
          </a:xfrm>
          <a:prstGeom prst="straightConnector1">
            <a:avLst/>
          </a:prstGeom>
          <a:noFill/>
          <a:ln w="38100" cap="flat" cmpd="sng">
            <a:solidFill>
              <a:schemeClr val="accent4"/>
            </a:solidFill>
            <a:prstDash val="solid"/>
            <a:round/>
            <a:headEnd type="none" w="med" len="med"/>
            <a:tailEnd type="none" w="med" len="med"/>
          </a:ln>
        </p:spPr>
      </p:cxnSp>
      <p:sp>
        <p:nvSpPr>
          <p:cNvPr id="36" name="Shape 36"/>
          <p:cNvSpPr txBox="1">
            <a:spLocks noGrp="1"/>
          </p:cNvSpPr>
          <p:nvPr>
            <p:ph type="title"/>
          </p:nvPr>
        </p:nvSpPr>
        <p:spPr>
          <a:xfrm>
            <a:off x="3879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7" name="Shape 37"/>
          <p:cNvSpPr txBox="1">
            <a:spLocks noGrp="1"/>
          </p:cNvSpPr>
          <p:nvPr>
            <p:ph type="body" idx="1"/>
          </p:nvPr>
        </p:nvSpPr>
        <p:spPr>
          <a:xfrm>
            <a:off x="387900" y="1594025"/>
            <a:ext cx="2808000" cy="26811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8" name="Shape 3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41" name="Shape 4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2"/>
        <p:cNvGrpSpPr/>
        <p:nvPr/>
      </p:nvGrpSpPr>
      <p:grpSpPr>
        <a:xfrm>
          <a:off x="0" y="0"/>
          <a:ext cx="0" cy="0"/>
          <a:chOff x="0" y="0"/>
          <a:chExt cx="0" cy="0"/>
        </a:xfrm>
      </p:grpSpPr>
      <p:sp>
        <p:nvSpPr>
          <p:cNvPr id="43" name="Shape 43"/>
          <p:cNvSpPr/>
          <p:nvPr/>
        </p:nvSpPr>
        <p:spPr>
          <a:xfrm>
            <a:off x="4572000" y="-75"/>
            <a:ext cx="4572000" cy="5143500"/>
          </a:xfrm>
          <a:prstGeom prst="rect">
            <a:avLst/>
          </a:prstGeom>
          <a:solidFill>
            <a:schemeClr val="dk2"/>
          </a:solidFill>
          <a:ln>
            <a:noFill/>
          </a:ln>
        </p:spPr>
        <p:txBody>
          <a:bodyPr lIns="91425" tIns="91425" rIns="91425" bIns="91425" anchor="ctr" anchorCtr="0">
            <a:noAutofit/>
          </a:bodyPr>
          <a:lstStyle/>
          <a:p>
            <a:pPr lvl="0">
              <a:spcBef>
                <a:spcPts val="0"/>
              </a:spcBef>
              <a:buNone/>
            </a:pPr>
            <a:endParaRPr/>
          </a:p>
        </p:txBody>
      </p:sp>
      <p:cxnSp>
        <p:nvCxnSpPr>
          <p:cNvPr id="44" name="Shape 44"/>
          <p:cNvCxnSpPr/>
          <p:nvPr/>
        </p:nvCxnSpPr>
        <p:spPr>
          <a:xfrm>
            <a:off x="5029675" y="4495503"/>
            <a:ext cx="540900" cy="0"/>
          </a:xfrm>
          <a:prstGeom prst="straightConnector1">
            <a:avLst/>
          </a:prstGeom>
          <a:noFill/>
          <a:ln w="38100" cap="flat" cmpd="sng">
            <a:solidFill>
              <a:schemeClr val="accent5"/>
            </a:solidFill>
            <a:prstDash val="solid"/>
            <a:round/>
            <a:headEnd type="none" w="med" len="med"/>
            <a:tailEnd type="none" w="med" len="med"/>
          </a:ln>
        </p:spPr>
      </p:cxnSp>
      <p:sp>
        <p:nvSpPr>
          <p:cNvPr id="45" name="Shape 45"/>
          <p:cNvSpPr txBox="1">
            <a:spLocks noGrp="1"/>
          </p:cNvSpPr>
          <p:nvPr>
            <p:ph type="title"/>
          </p:nvPr>
        </p:nvSpPr>
        <p:spPr>
          <a:xfrm>
            <a:off x="265500" y="1209075"/>
            <a:ext cx="4045200" cy="1506300"/>
          </a:xfrm>
          <a:prstGeom prst="rect">
            <a:avLst/>
          </a:prstGeom>
        </p:spPr>
        <p:txBody>
          <a:bodyPr lIns="91425" tIns="91425" rIns="91425" bIns="91425" anchor="b" anchorCtr="0"/>
          <a:lstStyle>
            <a:lvl1pPr lvl="0" algn="ctr">
              <a:spcBef>
                <a:spcPts val="0"/>
              </a:spcBef>
              <a:buSzPct val="100000"/>
              <a:defRPr sz="3800"/>
            </a:lvl1pPr>
            <a:lvl2pPr lvl="1" algn="ctr">
              <a:spcBef>
                <a:spcPts val="0"/>
              </a:spcBef>
              <a:buSzPct val="100000"/>
              <a:defRPr sz="3800"/>
            </a:lvl2pPr>
            <a:lvl3pPr lvl="2" algn="ctr">
              <a:spcBef>
                <a:spcPts val="0"/>
              </a:spcBef>
              <a:buSzPct val="100000"/>
              <a:defRPr sz="3800"/>
            </a:lvl3pPr>
            <a:lvl4pPr lvl="3" algn="ctr">
              <a:spcBef>
                <a:spcPts val="0"/>
              </a:spcBef>
              <a:buSzPct val="100000"/>
              <a:defRPr sz="3800"/>
            </a:lvl4pPr>
            <a:lvl5pPr lvl="4" algn="ctr">
              <a:spcBef>
                <a:spcPts val="0"/>
              </a:spcBef>
              <a:buSzPct val="100000"/>
              <a:defRPr sz="3800"/>
            </a:lvl5pPr>
            <a:lvl6pPr lvl="5" algn="ctr">
              <a:spcBef>
                <a:spcPts val="0"/>
              </a:spcBef>
              <a:buSzPct val="100000"/>
              <a:defRPr sz="3800"/>
            </a:lvl6pPr>
            <a:lvl7pPr lvl="6" algn="ctr">
              <a:spcBef>
                <a:spcPts val="0"/>
              </a:spcBef>
              <a:buSzPct val="100000"/>
              <a:defRPr sz="3800"/>
            </a:lvl7pPr>
            <a:lvl8pPr lvl="7" algn="ctr">
              <a:spcBef>
                <a:spcPts val="0"/>
              </a:spcBef>
              <a:buSzPct val="100000"/>
              <a:defRPr sz="3800"/>
            </a:lvl8pPr>
            <a:lvl9pPr lvl="8" algn="ctr">
              <a:spcBef>
                <a:spcPts val="0"/>
              </a:spcBef>
              <a:buSzPct val="100000"/>
              <a:defRPr sz="3800"/>
            </a:lvl9pPr>
          </a:lstStyle>
          <a:p>
            <a:endParaRPr/>
          </a:p>
        </p:txBody>
      </p:sp>
      <p:sp>
        <p:nvSpPr>
          <p:cNvPr id="46" name="Shape 46"/>
          <p:cNvSpPr txBox="1">
            <a:spLocks noGrp="1"/>
          </p:cNvSpPr>
          <p:nvPr>
            <p:ph type="subTitle" idx="1"/>
          </p:nvPr>
        </p:nvSpPr>
        <p:spPr>
          <a:xfrm>
            <a:off x="265500" y="2769000"/>
            <a:ext cx="4045200" cy="1345500"/>
          </a:xfrm>
          <a:prstGeom prst="rect">
            <a:avLst/>
          </a:prstGeom>
        </p:spPr>
        <p:txBody>
          <a:bodyPr lIns="91425" tIns="91425" rIns="91425" bIns="91425" anchor="t" anchorCtr="0"/>
          <a:lstStyle>
            <a:lvl1pPr lvl="0" algn="ctr">
              <a:lnSpc>
                <a:spcPct val="100000"/>
              </a:lnSpc>
              <a:spcBef>
                <a:spcPts val="0"/>
              </a:spcBef>
              <a:spcAft>
                <a:spcPts val="0"/>
              </a:spcAft>
              <a:buClr>
                <a:schemeClr val="accent5"/>
              </a:buClr>
              <a:buSzPct val="100000"/>
              <a:buNone/>
              <a:defRPr sz="2100">
                <a:solidFill>
                  <a:schemeClr val="accent5"/>
                </a:solidFill>
              </a:defRPr>
            </a:lvl1pPr>
            <a:lvl2pPr lvl="1" algn="ctr">
              <a:lnSpc>
                <a:spcPct val="100000"/>
              </a:lnSpc>
              <a:spcBef>
                <a:spcPts val="0"/>
              </a:spcBef>
              <a:spcAft>
                <a:spcPts val="0"/>
              </a:spcAft>
              <a:buClr>
                <a:schemeClr val="accent5"/>
              </a:buClr>
              <a:buSzPct val="100000"/>
              <a:buNone/>
              <a:defRPr sz="2100">
                <a:solidFill>
                  <a:schemeClr val="accent5"/>
                </a:solidFill>
              </a:defRPr>
            </a:lvl2pPr>
            <a:lvl3pPr lvl="2" algn="ctr">
              <a:lnSpc>
                <a:spcPct val="100000"/>
              </a:lnSpc>
              <a:spcBef>
                <a:spcPts val="0"/>
              </a:spcBef>
              <a:spcAft>
                <a:spcPts val="0"/>
              </a:spcAft>
              <a:buClr>
                <a:schemeClr val="accent5"/>
              </a:buClr>
              <a:buSzPct val="100000"/>
              <a:buNone/>
              <a:defRPr sz="2100">
                <a:solidFill>
                  <a:schemeClr val="accent5"/>
                </a:solidFill>
              </a:defRPr>
            </a:lvl3pPr>
            <a:lvl4pPr lvl="3" algn="ctr">
              <a:lnSpc>
                <a:spcPct val="100000"/>
              </a:lnSpc>
              <a:spcBef>
                <a:spcPts val="0"/>
              </a:spcBef>
              <a:spcAft>
                <a:spcPts val="0"/>
              </a:spcAft>
              <a:buClr>
                <a:schemeClr val="accent5"/>
              </a:buClr>
              <a:buSzPct val="100000"/>
              <a:buNone/>
              <a:defRPr sz="2100">
                <a:solidFill>
                  <a:schemeClr val="accent5"/>
                </a:solidFill>
              </a:defRPr>
            </a:lvl4pPr>
            <a:lvl5pPr lvl="4" algn="ctr">
              <a:lnSpc>
                <a:spcPct val="100000"/>
              </a:lnSpc>
              <a:spcBef>
                <a:spcPts val="0"/>
              </a:spcBef>
              <a:spcAft>
                <a:spcPts val="0"/>
              </a:spcAft>
              <a:buClr>
                <a:schemeClr val="accent5"/>
              </a:buClr>
              <a:buSzPct val="100000"/>
              <a:buNone/>
              <a:defRPr sz="2100">
                <a:solidFill>
                  <a:schemeClr val="accent5"/>
                </a:solidFill>
              </a:defRPr>
            </a:lvl5pPr>
            <a:lvl6pPr lvl="5" algn="ctr">
              <a:lnSpc>
                <a:spcPct val="100000"/>
              </a:lnSpc>
              <a:spcBef>
                <a:spcPts val="0"/>
              </a:spcBef>
              <a:spcAft>
                <a:spcPts val="0"/>
              </a:spcAft>
              <a:buClr>
                <a:schemeClr val="accent5"/>
              </a:buClr>
              <a:buSzPct val="100000"/>
              <a:buNone/>
              <a:defRPr sz="2100">
                <a:solidFill>
                  <a:schemeClr val="accent5"/>
                </a:solidFill>
              </a:defRPr>
            </a:lvl6pPr>
            <a:lvl7pPr lvl="6" algn="ctr">
              <a:lnSpc>
                <a:spcPct val="100000"/>
              </a:lnSpc>
              <a:spcBef>
                <a:spcPts val="0"/>
              </a:spcBef>
              <a:spcAft>
                <a:spcPts val="0"/>
              </a:spcAft>
              <a:buClr>
                <a:schemeClr val="accent5"/>
              </a:buClr>
              <a:buSzPct val="100000"/>
              <a:buNone/>
              <a:defRPr sz="2100">
                <a:solidFill>
                  <a:schemeClr val="accent5"/>
                </a:solidFill>
              </a:defRPr>
            </a:lvl7pPr>
            <a:lvl8pPr lvl="7" algn="ctr">
              <a:lnSpc>
                <a:spcPct val="100000"/>
              </a:lnSpc>
              <a:spcBef>
                <a:spcPts val="0"/>
              </a:spcBef>
              <a:spcAft>
                <a:spcPts val="0"/>
              </a:spcAft>
              <a:buClr>
                <a:schemeClr val="accent5"/>
              </a:buClr>
              <a:buSzPct val="100000"/>
              <a:buNone/>
              <a:defRPr sz="2100">
                <a:solidFill>
                  <a:schemeClr val="accent5"/>
                </a:solidFill>
              </a:defRPr>
            </a:lvl8pPr>
            <a:lvl9pPr lvl="8" algn="ctr">
              <a:lnSpc>
                <a:spcPct val="100000"/>
              </a:lnSpc>
              <a:spcBef>
                <a:spcPts val="0"/>
              </a:spcBef>
              <a:spcAft>
                <a:spcPts val="0"/>
              </a:spcAft>
              <a:buClr>
                <a:schemeClr val="accent5"/>
              </a:buClr>
              <a:buSzPct val="100000"/>
              <a:buNone/>
              <a:defRPr sz="2100">
                <a:solidFill>
                  <a:schemeClr val="accent5"/>
                </a:solidFill>
              </a:defRPr>
            </a:lvl9pPr>
          </a:lstStyle>
          <a:p>
            <a:endParaRPr/>
          </a:p>
        </p:txBody>
      </p:sp>
      <p:sp>
        <p:nvSpPr>
          <p:cNvPr id="47" name="Shape 47"/>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8" name="Shape 4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9"/>
        <p:cNvGrpSpPr/>
        <p:nvPr/>
      </p:nvGrpSpPr>
      <p:grpSpPr>
        <a:xfrm>
          <a:off x="0" y="0"/>
          <a:ext cx="0" cy="0"/>
          <a:chOff x="0" y="0"/>
          <a:chExt cx="0" cy="0"/>
        </a:xfrm>
      </p:grpSpPr>
      <p:sp>
        <p:nvSpPr>
          <p:cNvPr id="50" name="Shape 50"/>
          <p:cNvSpPr txBox="1">
            <a:spLocks noGrp="1"/>
          </p:cNvSpPr>
          <p:nvPr>
            <p:ph type="body" idx="1"/>
          </p:nvPr>
        </p:nvSpPr>
        <p:spPr>
          <a:xfrm>
            <a:off x="319500" y="4233725"/>
            <a:ext cx="5998800" cy="598800"/>
          </a:xfrm>
          <a:prstGeom prst="rect">
            <a:avLst/>
          </a:prstGeom>
        </p:spPr>
        <p:txBody>
          <a:bodyPr lIns="91425" tIns="91425" rIns="91425" bIns="91425" anchor="ctr" anchorCtr="0"/>
          <a:lstStyle>
            <a:lvl1pPr lvl="0">
              <a:lnSpc>
                <a:spcPct val="100000"/>
              </a:lnSpc>
              <a:spcBef>
                <a:spcPts val="0"/>
              </a:spcBef>
              <a:spcAft>
                <a:spcPts val="0"/>
              </a:spcAft>
              <a:buFont typeface="Roboto Slab"/>
              <a:buNone/>
              <a:defRPr>
                <a:latin typeface="Roboto Slab"/>
                <a:ea typeface="Roboto Slab"/>
                <a:cs typeface="Roboto Slab"/>
                <a:sym typeface="Roboto Slab"/>
              </a:defRPr>
            </a:lvl1pPr>
          </a:lstStyle>
          <a:p>
            <a:endParaRPr/>
          </a:p>
        </p:txBody>
      </p:sp>
      <p:sp>
        <p:nvSpPr>
          <p:cNvPr id="51" name="Shape 5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87900" y="458025"/>
            <a:ext cx="8368200" cy="686100"/>
          </a:xfrm>
          <a:prstGeom prst="rect">
            <a:avLst/>
          </a:prstGeom>
          <a:noFill/>
          <a:ln>
            <a:noFill/>
          </a:ln>
        </p:spPr>
        <p:txBody>
          <a:bodyPr lIns="91425" tIns="91425" rIns="91425" bIns="91425" anchor="b" anchorCtr="0"/>
          <a:lstStyle>
            <a:lvl1pPr lvl="0">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1pPr>
            <a:lvl2pPr lvl="1">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2pPr>
            <a:lvl3pPr lvl="2">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3pPr>
            <a:lvl4pPr lvl="3">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4pPr>
            <a:lvl5pPr lvl="4">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5pPr>
            <a:lvl6pPr lvl="5">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6pPr>
            <a:lvl7pPr lvl="6">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7pPr>
            <a:lvl8pPr lvl="7">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8pPr>
            <a:lvl9pPr lvl="8">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9pPr>
          </a:lstStyle>
          <a:p>
            <a:endParaRPr/>
          </a:p>
        </p:txBody>
      </p:sp>
      <p:sp>
        <p:nvSpPr>
          <p:cNvPr id="7" name="Shape 7"/>
          <p:cNvSpPr txBox="1">
            <a:spLocks noGrp="1"/>
          </p:cNvSpPr>
          <p:nvPr>
            <p:ph type="body" idx="1"/>
          </p:nvPr>
        </p:nvSpPr>
        <p:spPr>
          <a:xfrm>
            <a:off x="387900" y="1489824"/>
            <a:ext cx="8368200" cy="30789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1"/>
              </a:buClr>
              <a:buSzPct val="100000"/>
              <a:buFont typeface="Roboto"/>
              <a:defRPr sz="1800">
                <a:solidFill>
                  <a:schemeClr val="dk1"/>
                </a:solidFill>
                <a:latin typeface="Roboto"/>
                <a:ea typeface="Roboto"/>
                <a:cs typeface="Roboto"/>
                <a:sym typeface="Roboto"/>
              </a:defRPr>
            </a:lvl1pPr>
            <a:lvl2pPr lvl="1">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2pPr>
            <a:lvl3pPr lvl="2">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3pPr>
            <a:lvl4pPr lvl="3">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4pPr>
            <a:lvl5pPr lvl="4">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5pPr>
            <a:lvl6pPr lvl="5">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6pPr>
            <a:lvl7pPr lvl="6">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7pPr>
            <a:lvl8pPr lvl="7">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8pPr>
            <a:lvl9pPr lvl="8">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1"/>
                </a:solidFill>
                <a:latin typeface="Roboto"/>
                <a:ea typeface="Roboto"/>
                <a:cs typeface="Roboto"/>
                <a:sym typeface="Roboto"/>
              </a:rPr>
              <a:t>‹#›</a:t>
            </a:fld>
            <a:endParaRPr lang="en" sz="1000">
              <a:solidFill>
                <a:schemeClr val="dk1"/>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ctrTitle"/>
          </p:nvPr>
        </p:nvSpPr>
        <p:spPr>
          <a:xfrm>
            <a:off x="1680301" y="1188925"/>
            <a:ext cx="5783400" cy="1457399"/>
          </a:xfrm>
          <a:prstGeom prst="rect">
            <a:avLst/>
          </a:prstGeom>
        </p:spPr>
        <p:txBody>
          <a:bodyPr lIns="91425" tIns="91425" rIns="91425" bIns="91425" anchor="b" anchorCtr="0">
            <a:noAutofit/>
          </a:bodyPr>
          <a:lstStyle/>
          <a:p>
            <a:pPr lvl="0">
              <a:spcBef>
                <a:spcPts val="0"/>
              </a:spcBef>
              <a:buNone/>
            </a:pPr>
            <a:r>
              <a:rPr lang="en"/>
              <a:t>Down Syndrome</a:t>
            </a:r>
          </a:p>
        </p:txBody>
      </p:sp>
      <p:sp>
        <p:nvSpPr>
          <p:cNvPr id="64" name="Shape 64"/>
          <p:cNvSpPr txBox="1">
            <a:spLocks noGrp="1"/>
          </p:cNvSpPr>
          <p:nvPr>
            <p:ph type="subTitle" idx="1"/>
          </p:nvPr>
        </p:nvSpPr>
        <p:spPr>
          <a:xfrm>
            <a:off x="1680301" y="3049450"/>
            <a:ext cx="5783400" cy="909000"/>
          </a:xfrm>
          <a:prstGeom prst="rect">
            <a:avLst/>
          </a:prstGeom>
        </p:spPr>
        <p:txBody>
          <a:bodyPr lIns="91425" tIns="91425" rIns="91425" bIns="91425" anchor="t" anchorCtr="0">
            <a:noAutofit/>
          </a:bodyPr>
          <a:lstStyle/>
          <a:p>
            <a:pPr lvl="0">
              <a:spcBef>
                <a:spcPts val="0"/>
              </a:spcBef>
              <a:buNone/>
            </a:pPr>
            <a:r>
              <a:rPr lang="en"/>
              <a:t>By Todd Martorano</a:t>
            </a:r>
          </a:p>
        </p:txBody>
      </p:sp>
      <p:pic>
        <p:nvPicPr>
          <p:cNvPr id="65" name="Shape 65"/>
          <p:cNvPicPr preferRelativeResize="0"/>
          <p:nvPr/>
        </p:nvPicPr>
        <p:blipFill>
          <a:blip r:embed="rId3">
            <a:alphaModFix/>
          </a:blip>
          <a:stretch>
            <a:fillRect/>
          </a:stretch>
        </p:blipFill>
        <p:spPr>
          <a:xfrm>
            <a:off x="225762" y="2560975"/>
            <a:ext cx="2428875" cy="1885950"/>
          </a:xfrm>
          <a:prstGeom prst="rect">
            <a:avLst/>
          </a:prstGeom>
          <a:noFill/>
          <a:ln>
            <a:noFill/>
          </a:ln>
        </p:spPr>
      </p:pic>
      <p:pic>
        <p:nvPicPr>
          <p:cNvPr id="66" name="Shape 66"/>
          <p:cNvPicPr preferRelativeResize="0"/>
          <p:nvPr/>
        </p:nvPicPr>
        <p:blipFill>
          <a:blip r:embed="rId4">
            <a:alphaModFix/>
          </a:blip>
          <a:stretch>
            <a:fillRect/>
          </a:stretch>
        </p:blipFill>
        <p:spPr>
          <a:xfrm>
            <a:off x="6041687" y="297225"/>
            <a:ext cx="2867025" cy="16002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387900" y="8"/>
            <a:ext cx="8368200" cy="686100"/>
          </a:xfrm>
          <a:prstGeom prst="rect">
            <a:avLst/>
          </a:prstGeom>
        </p:spPr>
        <p:txBody>
          <a:bodyPr lIns="91425" tIns="91425" rIns="91425" bIns="91425" anchor="b" anchorCtr="0">
            <a:noAutofit/>
          </a:bodyPr>
          <a:lstStyle/>
          <a:p>
            <a:pPr lvl="0">
              <a:spcBef>
                <a:spcPts val="0"/>
              </a:spcBef>
              <a:buNone/>
            </a:pPr>
            <a:r>
              <a:rPr lang="en"/>
              <a:t>Introduction</a:t>
            </a:r>
          </a:p>
        </p:txBody>
      </p:sp>
      <p:sp>
        <p:nvSpPr>
          <p:cNvPr id="72" name="Shape 72"/>
          <p:cNvSpPr txBox="1">
            <a:spLocks noGrp="1"/>
          </p:cNvSpPr>
          <p:nvPr>
            <p:ph type="body" idx="1"/>
          </p:nvPr>
        </p:nvSpPr>
        <p:spPr>
          <a:xfrm>
            <a:off x="387900" y="526575"/>
            <a:ext cx="8368200" cy="3424500"/>
          </a:xfrm>
          <a:prstGeom prst="rect">
            <a:avLst/>
          </a:prstGeom>
          <a:noFill/>
          <a:ln w="9525" cap="flat" cmpd="sng">
            <a:solidFill>
              <a:schemeClr val="lt1"/>
            </a:solidFill>
            <a:prstDash val="solid"/>
            <a:round/>
            <a:headEnd type="none" w="med" len="med"/>
            <a:tailEnd type="none" w="med" len="med"/>
          </a:ln>
        </p:spPr>
        <p:txBody>
          <a:bodyPr lIns="91425" tIns="91425" rIns="91425" bIns="91425" anchor="t" anchorCtr="0">
            <a:noAutofit/>
          </a:bodyPr>
          <a:lstStyle/>
          <a:p>
            <a:pPr marL="457200" lvl="0" indent="-228600" rtl="0">
              <a:spcBef>
                <a:spcPts val="0"/>
              </a:spcBef>
            </a:pPr>
            <a:r>
              <a:rPr lang="en"/>
              <a:t>In 1866, </a:t>
            </a:r>
            <a:r>
              <a:rPr lang="en" b="1"/>
              <a:t>Dr. John Langdon Down </a:t>
            </a:r>
            <a:r>
              <a:rPr lang="en"/>
              <a:t>first described Down syndrome as a disorder, but he didn’t understand how Down syndrome was caused. But in 1959 </a:t>
            </a:r>
            <a:r>
              <a:rPr lang="en" b="1"/>
              <a:t>Dr. Jerome Lejeune</a:t>
            </a:r>
            <a:r>
              <a:rPr lang="en">
                <a:solidFill>
                  <a:srgbClr val="F9F9F9"/>
                </a:solidFill>
              </a:rPr>
              <a:t> discovered Down syndrome is a genetic disorder whereby a person has three copies of chromosome 21 instead of two.</a:t>
            </a:r>
          </a:p>
          <a:p>
            <a:pPr marL="457200" lvl="0" indent="-228600" rtl="0">
              <a:spcBef>
                <a:spcPts val="0"/>
              </a:spcBef>
            </a:pPr>
            <a:r>
              <a:rPr lang="en"/>
              <a:t>Down Syndrome does not affect a certain ethnic group or gender more than another</a:t>
            </a:r>
          </a:p>
          <a:p>
            <a:pPr marL="457200" lvl="0" indent="-228600">
              <a:spcBef>
                <a:spcPts val="0"/>
              </a:spcBef>
            </a:pPr>
            <a:r>
              <a:rPr lang="en"/>
              <a:t>Down syndrome is the most common chromosomal disorder. This disease occurs in about 1in every 700 babies born.</a:t>
            </a:r>
          </a:p>
        </p:txBody>
      </p:sp>
      <p:pic>
        <p:nvPicPr>
          <p:cNvPr id="73" name="Shape 73"/>
          <p:cNvPicPr preferRelativeResize="0"/>
          <p:nvPr/>
        </p:nvPicPr>
        <p:blipFill>
          <a:blip r:embed="rId3">
            <a:alphaModFix/>
          </a:blip>
          <a:stretch>
            <a:fillRect/>
          </a:stretch>
        </p:blipFill>
        <p:spPr>
          <a:xfrm>
            <a:off x="625064" y="3154480"/>
            <a:ext cx="3442850" cy="178094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a:spcBef>
                <a:spcPts val="0"/>
              </a:spcBef>
              <a:buNone/>
            </a:pPr>
            <a:r>
              <a:rPr lang="en"/>
              <a:t>Description </a:t>
            </a:r>
          </a:p>
        </p:txBody>
      </p:sp>
      <p:sp>
        <p:nvSpPr>
          <p:cNvPr id="79" name="Shape 79"/>
          <p:cNvSpPr txBox="1">
            <a:spLocks noGrp="1"/>
          </p:cNvSpPr>
          <p:nvPr>
            <p:ph type="body" idx="1"/>
          </p:nvPr>
        </p:nvSpPr>
        <p:spPr>
          <a:xfrm>
            <a:off x="387900" y="1489824"/>
            <a:ext cx="8368200" cy="3078900"/>
          </a:xfrm>
          <a:prstGeom prst="rect">
            <a:avLst/>
          </a:prstGeom>
        </p:spPr>
        <p:txBody>
          <a:bodyPr lIns="91425" tIns="91425" rIns="91425" bIns="91425" anchor="t" anchorCtr="0">
            <a:noAutofit/>
          </a:bodyPr>
          <a:lstStyle/>
          <a:p>
            <a:pPr marL="457200" lvl="0" indent="-228600" rtl="0">
              <a:spcBef>
                <a:spcPts val="0"/>
              </a:spcBef>
            </a:pPr>
            <a:r>
              <a:rPr lang="en"/>
              <a:t>Symptoms of Down Syndrome are delayed development, learning disability, short stature, or speech delay in a child</a:t>
            </a:r>
          </a:p>
          <a:p>
            <a:pPr marL="457200" lvl="0" indent="-228600" rtl="0">
              <a:spcBef>
                <a:spcPts val="0"/>
              </a:spcBef>
            </a:pPr>
            <a:r>
              <a:rPr lang="en"/>
              <a:t>Some signs of Down Syndrome are short attention span, impulsive behavior, deafness, and underlying heart disease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387900" y="216675"/>
            <a:ext cx="8368200" cy="686100"/>
          </a:xfrm>
          <a:prstGeom prst="rect">
            <a:avLst/>
          </a:prstGeom>
        </p:spPr>
        <p:txBody>
          <a:bodyPr lIns="91425" tIns="91425" rIns="91425" bIns="91425" anchor="b" anchorCtr="0">
            <a:noAutofit/>
          </a:bodyPr>
          <a:lstStyle/>
          <a:p>
            <a:pPr lvl="0">
              <a:spcBef>
                <a:spcPts val="0"/>
              </a:spcBef>
              <a:buNone/>
            </a:pPr>
            <a:r>
              <a:rPr lang="en"/>
              <a:t>Prognosis</a:t>
            </a:r>
          </a:p>
        </p:txBody>
      </p:sp>
      <p:sp>
        <p:nvSpPr>
          <p:cNvPr id="85" name="Shape 85"/>
          <p:cNvSpPr txBox="1">
            <a:spLocks noGrp="1"/>
          </p:cNvSpPr>
          <p:nvPr>
            <p:ph type="body" idx="1"/>
          </p:nvPr>
        </p:nvSpPr>
        <p:spPr>
          <a:xfrm>
            <a:off x="387900" y="990474"/>
            <a:ext cx="8368200" cy="3078900"/>
          </a:xfrm>
          <a:prstGeom prst="rect">
            <a:avLst/>
          </a:prstGeom>
        </p:spPr>
        <p:txBody>
          <a:bodyPr lIns="91425" tIns="91425" rIns="91425" bIns="91425" anchor="t" anchorCtr="0">
            <a:noAutofit/>
          </a:bodyPr>
          <a:lstStyle/>
          <a:p>
            <a:pPr marL="457200" lvl="0" indent="-228600">
              <a:spcBef>
                <a:spcPts val="0"/>
              </a:spcBef>
            </a:pPr>
            <a:r>
              <a:rPr lang="en"/>
              <a:t>The prognosis of Down Syndrome has increased drastically over the past 50 years.  Currently they life expectancy of someone with Down Syndrome is 50 years and older.  Also now they are able to live better lives and have the ability to form relationships.</a:t>
            </a:r>
          </a:p>
        </p:txBody>
      </p:sp>
      <p:pic>
        <p:nvPicPr>
          <p:cNvPr id="86" name="Shape 86"/>
          <p:cNvPicPr preferRelativeResize="0"/>
          <p:nvPr/>
        </p:nvPicPr>
        <p:blipFill>
          <a:blip r:embed="rId3">
            <a:alphaModFix/>
          </a:blip>
          <a:stretch>
            <a:fillRect/>
          </a:stretch>
        </p:blipFill>
        <p:spPr>
          <a:xfrm>
            <a:off x="568605" y="2555125"/>
            <a:ext cx="4400949" cy="2247149"/>
          </a:xfrm>
          <a:prstGeom prst="rect">
            <a:avLst/>
          </a:prstGeom>
          <a:noFill/>
          <a:ln>
            <a:noFill/>
          </a:ln>
        </p:spPr>
      </p:pic>
      <p:pic>
        <p:nvPicPr>
          <p:cNvPr id="87" name="Shape 87"/>
          <p:cNvPicPr preferRelativeResize="0"/>
          <p:nvPr/>
        </p:nvPicPr>
        <p:blipFill>
          <a:blip r:embed="rId4">
            <a:alphaModFix/>
          </a:blip>
          <a:stretch>
            <a:fillRect/>
          </a:stretch>
        </p:blipFill>
        <p:spPr>
          <a:xfrm>
            <a:off x="5493300" y="2459125"/>
            <a:ext cx="1943100" cy="23431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387900" y="171425"/>
            <a:ext cx="8368200" cy="686100"/>
          </a:xfrm>
          <a:prstGeom prst="rect">
            <a:avLst/>
          </a:prstGeom>
        </p:spPr>
        <p:txBody>
          <a:bodyPr lIns="91425" tIns="91425" rIns="91425" bIns="91425" anchor="b" anchorCtr="0">
            <a:noAutofit/>
          </a:bodyPr>
          <a:lstStyle/>
          <a:p>
            <a:pPr lvl="0">
              <a:spcBef>
                <a:spcPts val="0"/>
              </a:spcBef>
              <a:buNone/>
            </a:pPr>
            <a:r>
              <a:rPr lang="en"/>
              <a:t>Inheritance</a:t>
            </a:r>
          </a:p>
        </p:txBody>
      </p:sp>
      <p:sp>
        <p:nvSpPr>
          <p:cNvPr id="93" name="Shape 93"/>
          <p:cNvSpPr txBox="1">
            <a:spLocks noGrp="1"/>
          </p:cNvSpPr>
          <p:nvPr>
            <p:ph type="body" idx="1"/>
          </p:nvPr>
        </p:nvSpPr>
        <p:spPr>
          <a:xfrm>
            <a:off x="387900" y="815899"/>
            <a:ext cx="8368200" cy="3078900"/>
          </a:xfrm>
          <a:prstGeom prst="rect">
            <a:avLst/>
          </a:prstGeom>
        </p:spPr>
        <p:txBody>
          <a:bodyPr lIns="91425" tIns="91425" rIns="91425" bIns="91425" anchor="t" anchorCtr="0">
            <a:noAutofit/>
          </a:bodyPr>
          <a:lstStyle/>
          <a:p>
            <a:pPr marL="457200" lvl="0" indent="-228600" rtl="0">
              <a:spcBef>
                <a:spcPts val="0"/>
              </a:spcBef>
            </a:pPr>
            <a:r>
              <a:rPr lang="en"/>
              <a:t>The mutation that causes Down Syndrome is nondisjunction.  This is when chromosomes fail to separate during meiosis.  This causes gametes to have too many or too few chromosomes.  For Down Syndrome there is an extra copy of chromosome 21.</a:t>
            </a:r>
          </a:p>
          <a:p>
            <a:pPr marL="457200" lvl="0" indent="-228600">
              <a:spcBef>
                <a:spcPts val="0"/>
              </a:spcBef>
            </a:pPr>
            <a:r>
              <a:rPr lang="en"/>
              <a:t>Down Syndrome is an autosomal trait because it happens when there is an extra copy of chromosome 21. It is also not dominant or recessive because it is just the error of translation of chromosome 21.</a:t>
            </a:r>
          </a:p>
        </p:txBody>
      </p:sp>
      <p:pic>
        <p:nvPicPr>
          <p:cNvPr id="94" name="Shape 94"/>
          <p:cNvPicPr preferRelativeResize="0"/>
          <p:nvPr/>
        </p:nvPicPr>
        <p:blipFill>
          <a:blip r:embed="rId3">
            <a:alphaModFix/>
          </a:blip>
          <a:stretch>
            <a:fillRect/>
          </a:stretch>
        </p:blipFill>
        <p:spPr>
          <a:xfrm>
            <a:off x="729500" y="3172500"/>
            <a:ext cx="4372575" cy="188777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a:spcBef>
                <a:spcPts val="0"/>
              </a:spcBef>
              <a:buNone/>
            </a:pPr>
            <a:r>
              <a:rPr lang="en"/>
              <a:t>Treatment</a:t>
            </a:r>
          </a:p>
        </p:txBody>
      </p:sp>
      <p:sp>
        <p:nvSpPr>
          <p:cNvPr id="100" name="Shape 100"/>
          <p:cNvSpPr txBox="1">
            <a:spLocks noGrp="1"/>
          </p:cNvSpPr>
          <p:nvPr>
            <p:ph type="body" idx="1"/>
          </p:nvPr>
        </p:nvSpPr>
        <p:spPr>
          <a:xfrm>
            <a:off x="387900" y="1206849"/>
            <a:ext cx="8368200" cy="3078900"/>
          </a:xfrm>
          <a:prstGeom prst="rect">
            <a:avLst/>
          </a:prstGeom>
        </p:spPr>
        <p:txBody>
          <a:bodyPr lIns="91425" tIns="91425" rIns="91425" bIns="91425" anchor="t" anchorCtr="0">
            <a:noAutofit/>
          </a:bodyPr>
          <a:lstStyle/>
          <a:p>
            <a:pPr marL="457200" lvl="0" indent="-228600" rtl="0">
              <a:lnSpc>
                <a:spcPct val="100000"/>
              </a:lnSpc>
              <a:spcBef>
                <a:spcPts val="0"/>
              </a:spcBef>
            </a:pPr>
            <a:r>
              <a:rPr lang="en"/>
              <a:t>Treatment for Down Syndrome are special education classes, treatment for deafness, and treatment for heart disease</a:t>
            </a:r>
          </a:p>
          <a:p>
            <a:pPr marL="457200" lvl="0" indent="-228600">
              <a:lnSpc>
                <a:spcPct val="100000"/>
              </a:lnSpc>
              <a:spcBef>
                <a:spcPts val="0"/>
              </a:spcBef>
            </a:pPr>
            <a:r>
              <a:rPr lang="en"/>
              <a:t>There is no cure for Down Syndrome </a:t>
            </a:r>
          </a:p>
        </p:txBody>
      </p:sp>
      <p:pic>
        <p:nvPicPr>
          <p:cNvPr id="101" name="Shape 101"/>
          <p:cNvPicPr preferRelativeResize="0"/>
          <p:nvPr/>
        </p:nvPicPr>
        <p:blipFill>
          <a:blip r:embed="rId3">
            <a:alphaModFix/>
          </a:blip>
          <a:stretch>
            <a:fillRect/>
          </a:stretch>
        </p:blipFill>
        <p:spPr>
          <a:xfrm>
            <a:off x="679735" y="2259584"/>
            <a:ext cx="3517800" cy="210502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a:spcBef>
                <a:spcPts val="0"/>
              </a:spcBef>
              <a:buNone/>
            </a:pPr>
            <a:r>
              <a:rPr lang="en"/>
              <a:t>Prevention</a:t>
            </a:r>
          </a:p>
        </p:txBody>
      </p:sp>
      <p:sp>
        <p:nvSpPr>
          <p:cNvPr id="107" name="Shape 107"/>
          <p:cNvSpPr txBox="1">
            <a:spLocks noGrp="1"/>
          </p:cNvSpPr>
          <p:nvPr>
            <p:ph type="body" idx="1"/>
          </p:nvPr>
        </p:nvSpPr>
        <p:spPr>
          <a:xfrm>
            <a:off x="387900" y="1489824"/>
            <a:ext cx="8368200" cy="3078900"/>
          </a:xfrm>
          <a:prstGeom prst="rect">
            <a:avLst/>
          </a:prstGeom>
        </p:spPr>
        <p:txBody>
          <a:bodyPr lIns="91425" tIns="91425" rIns="91425" bIns="91425" anchor="t" anchorCtr="0">
            <a:noAutofit/>
          </a:bodyPr>
          <a:lstStyle/>
          <a:p>
            <a:pPr marL="457200" lvl="0" indent="-228600" rtl="0">
              <a:spcBef>
                <a:spcPts val="0"/>
              </a:spcBef>
            </a:pPr>
            <a:r>
              <a:rPr lang="en"/>
              <a:t>To prevent Down Syndrome you should see a genetic counseling to see if you are at risk of having a Down Syndrome child</a:t>
            </a:r>
          </a:p>
          <a:p>
            <a:pPr marL="457200" lvl="0" indent="-228600" rtl="0">
              <a:spcBef>
                <a:spcPts val="0"/>
              </a:spcBef>
            </a:pPr>
            <a:r>
              <a:rPr lang="en"/>
              <a:t>Also the chance of having a Down Syndrome child increases when the mother's age is 35 years or older</a:t>
            </a:r>
          </a:p>
          <a:p>
            <a:pPr lvl="0" rtl="0">
              <a:spcBef>
                <a:spcPts val="0"/>
              </a:spcBef>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387900" y="212975"/>
            <a:ext cx="8368200" cy="686100"/>
          </a:xfrm>
          <a:prstGeom prst="rect">
            <a:avLst/>
          </a:prstGeom>
        </p:spPr>
        <p:txBody>
          <a:bodyPr lIns="91425" tIns="91425" rIns="91425" bIns="91425" anchor="b" anchorCtr="0">
            <a:noAutofit/>
          </a:bodyPr>
          <a:lstStyle/>
          <a:p>
            <a:pPr lvl="0">
              <a:spcBef>
                <a:spcPts val="0"/>
              </a:spcBef>
              <a:buNone/>
            </a:pPr>
            <a:r>
              <a:rPr lang="en"/>
              <a:t>Screening</a:t>
            </a:r>
          </a:p>
        </p:txBody>
      </p:sp>
      <p:sp>
        <p:nvSpPr>
          <p:cNvPr id="113" name="Shape 113"/>
          <p:cNvSpPr txBox="1">
            <a:spLocks noGrp="1"/>
          </p:cNvSpPr>
          <p:nvPr>
            <p:ph type="body" idx="1"/>
          </p:nvPr>
        </p:nvSpPr>
        <p:spPr>
          <a:xfrm>
            <a:off x="387900" y="899074"/>
            <a:ext cx="8368200" cy="3078900"/>
          </a:xfrm>
          <a:prstGeom prst="rect">
            <a:avLst/>
          </a:prstGeom>
        </p:spPr>
        <p:txBody>
          <a:bodyPr lIns="91425" tIns="91425" rIns="91425" bIns="91425" anchor="t" anchorCtr="0">
            <a:noAutofit/>
          </a:bodyPr>
          <a:lstStyle/>
          <a:p>
            <a:pPr marL="457200" lvl="0" indent="-228600">
              <a:spcBef>
                <a:spcPts val="0"/>
              </a:spcBef>
            </a:pPr>
            <a:r>
              <a:rPr lang="en"/>
              <a:t>A screen test for Down Syndrome is an Amniocentesis.  This is when a small amount of amniotic fluid, which contains fetal tissues, is sampled from the amniotic sac surrounding a developing fetus. Then the DNA from this is tested for Genetic abnormalities </a:t>
            </a:r>
          </a:p>
          <a:p>
            <a:pPr lvl="0">
              <a:spcBef>
                <a:spcPts val="0"/>
              </a:spcBef>
              <a:buNone/>
            </a:pPr>
            <a:endParaRPr/>
          </a:p>
        </p:txBody>
      </p:sp>
      <p:pic>
        <p:nvPicPr>
          <p:cNvPr id="114" name="Shape 114"/>
          <p:cNvPicPr preferRelativeResize="0"/>
          <p:nvPr/>
        </p:nvPicPr>
        <p:blipFill>
          <a:blip r:embed="rId3">
            <a:alphaModFix/>
          </a:blip>
          <a:stretch>
            <a:fillRect/>
          </a:stretch>
        </p:blipFill>
        <p:spPr>
          <a:xfrm>
            <a:off x="571050" y="2310100"/>
            <a:ext cx="2752725" cy="2528199"/>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a:spcBef>
                <a:spcPts val="0"/>
              </a:spcBef>
              <a:buNone/>
            </a:pPr>
            <a:r>
              <a:rPr lang="en"/>
              <a:t>Works Cited</a:t>
            </a:r>
          </a:p>
        </p:txBody>
      </p:sp>
      <p:sp>
        <p:nvSpPr>
          <p:cNvPr id="120" name="Shape 120"/>
          <p:cNvSpPr txBox="1">
            <a:spLocks noGrp="1"/>
          </p:cNvSpPr>
          <p:nvPr>
            <p:ph type="body" idx="1"/>
          </p:nvPr>
        </p:nvSpPr>
        <p:spPr>
          <a:xfrm>
            <a:off x="387900" y="1489824"/>
            <a:ext cx="8368200" cy="3078900"/>
          </a:xfrm>
          <a:prstGeom prst="rect">
            <a:avLst/>
          </a:prstGeom>
        </p:spPr>
        <p:txBody>
          <a:bodyPr lIns="91425" tIns="91425" rIns="91425" bIns="91425" anchor="t" anchorCtr="0">
            <a:noAutofit/>
          </a:bodyPr>
          <a:lstStyle/>
          <a:p>
            <a:pPr marL="457200" lvl="0" indent="-317500">
              <a:spcBef>
                <a:spcPts val="0"/>
              </a:spcBef>
              <a:buClr>
                <a:srgbClr val="F9F9F9"/>
              </a:buClr>
              <a:buSzPct val="100000"/>
              <a:buFont typeface="Times New Roman"/>
            </a:pPr>
            <a:r>
              <a:rPr lang="en" sz="1400">
                <a:solidFill>
                  <a:srgbClr val="F9F9F9"/>
                </a:solidFill>
                <a:latin typeface="Times New Roman"/>
                <a:ea typeface="Times New Roman"/>
                <a:cs typeface="Times New Roman"/>
                <a:sym typeface="Times New Roman"/>
              </a:rPr>
              <a:t>Facts and FAQ About Down Syndrome. (2015). Retrieved November 15, 2016, from http://www.globaldownsyndrome.org/about-down-syndrome/facts-about-down-syndrome/</a:t>
            </a:r>
          </a:p>
          <a:p>
            <a:pPr marL="457200" lvl="0" indent="-317500">
              <a:spcBef>
                <a:spcPts val="0"/>
              </a:spcBef>
              <a:buClr>
                <a:srgbClr val="F9F9F9"/>
              </a:buClr>
              <a:buSzPct val="100000"/>
              <a:buFont typeface="Times New Roman"/>
            </a:pPr>
            <a:r>
              <a:rPr lang="en" sz="1400">
                <a:solidFill>
                  <a:srgbClr val="F9F9F9"/>
                </a:solidFill>
                <a:latin typeface="Times New Roman"/>
                <a:ea typeface="Times New Roman"/>
                <a:cs typeface="Times New Roman"/>
                <a:sym typeface="Times New Roman"/>
              </a:rPr>
              <a:t>Down Syndrome: Facts on this Congenital Disorder. (n.d.). Retrieved November 15, 2016, from http://www.emedicinehealth.com/down_syndrome/article_em.htm</a:t>
            </a:r>
          </a:p>
          <a:p>
            <a:pPr marL="457200" lvl="0" indent="-317500">
              <a:spcBef>
                <a:spcPts val="0"/>
              </a:spcBef>
              <a:buClr>
                <a:srgbClr val="F9F9F9"/>
              </a:buClr>
              <a:buSzPct val="100000"/>
              <a:buFont typeface="Times New Roman"/>
            </a:pPr>
            <a:r>
              <a:rPr lang="en" sz="1400">
                <a:solidFill>
                  <a:srgbClr val="F9F9F9"/>
                </a:solidFill>
                <a:latin typeface="Times New Roman"/>
                <a:ea typeface="Times New Roman"/>
                <a:cs typeface="Times New Roman"/>
                <a:sym typeface="Times New Roman"/>
              </a:rPr>
              <a:t>Down Syndrome Facts. (n.d.). Retrieved November 15, 2016, from http://www.ndss.org/Down-Syndrome/Down-Syndrome-Facts/</a:t>
            </a:r>
          </a:p>
          <a:p>
            <a:pPr marL="457200" lvl="0" indent="-317500" rtl="0">
              <a:spcBef>
                <a:spcPts val="0"/>
              </a:spcBef>
              <a:buClr>
                <a:srgbClr val="F9F9F9"/>
              </a:buClr>
              <a:buSzPct val="100000"/>
              <a:buFont typeface="Times New Roman"/>
            </a:pPr>
            <a:r>
              <a:rPr lang="en" sz="1400">
                <a:solidFill>
                  <a:srgbClr val="F9F9F9"/>
                </a:solidFill>
                <a:latin typeface="Times New Roman"/>
                <a:ea typeface="Times New Roman"/>
                <a:cs typeface="Times New Roman"/>
                <a:sym typeface="Times New Roman"/>
              </a:rPr>
              <a:t>DOWN SYNDROME. (n.d.). Retrieved November 15, 2016, from http://www.webmd.com/children/tc/down-syndrome-topic-overview#1</a:t>
            </a:r>
          </a:p>
          <a:p>
            <a:pPr marL="457200" lvl="0" indent="-317500" rtl="0">
              <a:spcBef>
                <a:spcPts val="0"/>
              </a:spcBef>
              <a:buClr>
                <a:srgbClr val="F9F9F9"/>
              </a:buClr>
              <a:buSzPct val="100000"/>
              <a:buFont typeface="Times New Roman"/>
            </a:pPr>
            <a:r>
              <a:rPr lang="en" sz="1400">
                <a:solidFill>
                  <a:srgbClr val="F9F9F9"/>
                </a:solidFill>
                <a:latin typeface="Times New Roman"/>
                <a:ea typeface="Times New Roman"/>
                <a:cs typeface="Times New Roman"/>
                <a:sym typeface="Times New Roman"/>
              </a:rPr>
              <a:t>Down Syndrome: Condition Information. (n.d.). Retrieved November 15, 2016, from https://www.nichd.nih.gov/health/topics/down/conditioninfo/Pages/default.aspx</a:t>
            </a:r>
          </a:p>
          <a:p>
            <a:pPr lvl="0">
              <a:spcBef>
                <a:spcPts val="0"/>
              </a:spcBef>
              <a:buNone/>
            </a:pPr>
            <a:endParaRPr sz="1200">
              <a:solidFill>
                <a:srgbClr val="F9F9F9"/>
              </a:solidFill>
              <a:latin typeface="Arial"/>
              <a:ea typeface="Arial"/>
              <a:cs typeface="Arial"/>
              <a:sym typeface="Arial"/>
            </a:endParaRPr>
          </a:p>
          <a:p>
            <a:pPr lvl="0">
              <a:spcBef>
                <a:spcPts val="0"/>
              </a:spcBef>
              <a:buNone/>
            </a:pPr>
            <a:endParaRPr/>
          </a:p>
        </p:txBody>
      </p:sp>
    </p:spTree>
  </p:cSld>
  <p:clrMapOvr>
    <a:masterClrMapping/>
  </p:clrMapOvr>
</p:sld>
</file>

<file path=ppt/theme/theme1.xml><?xml version="1.0" encoding="utf-8"?>
<a:theme xmlns:a="http://schemas.openxmlformats.org/drawingml/2006/main"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476</Words>
  <Application>Microsoft Office PowerPoint</Application>
  <PresentationFormat>On-screen Show (16:9)</PresentationFormat>
  <Paragraphs>28</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Roboto Slab</vt:lpstr>
      <vt:lpstr>Roboto</vt:lpstr>
      <vt:lpstr>Times New Roman</vt:lpstr>
      <vt:lpstr>marina</vt:lpstr>
      <vt:lpstr>Down Syndrome</vt:lpstr>
      <vt:lpstr>Introduction</vt:lpstr>
      <vt:lpstr>Description </vt:lpstr>
      <vt:lpstr>Prognosis</vt:lpstr>
      <vt:lpstr>Inheritance</vt:lpstr>
      <vt:lpstr>Treatment</vt:lpstr>
      <vt:lpstr>Prevention</vt:lpstr>
      <vt:lpstr>Screening</vt:lpstr>
      <vt:lpstr>Works Cited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Down Syndrome</dc:title>
  <dc:creator>Barksdale, Rachael</dc:creator>
  <cp:lastModifiedBy>Barksdale, Rachael</cp:lastModifiedBy>
  <cp:revision>2</cp:revision>
  <dcterms:modified xsi:type="dcterms:W3CDTF">2016-11-16T14:16:50Z</dcterms:modified>
</cp:coreProperties>
</file>