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92" r:id="rId2"/>
    <p:sldId id="291" r:id="rId3"/>
    <p:sldId id="256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5" r:id="rId14"/>
    <p:sldId id="294" r:id="rId15"/>
    <p:sldId id="295" r:id="rId16"/>
    <p:sldId id="296" r:id="rId17"/>
    <p:sldId id="297" r:id="rId18"/>
    <p:sldId id="29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31"/>
  </p:normalViewPr>
  <p:slideViewPr>
    <p:cSldViewPr snapToGrid="0" snapToObjects="1">
      <p:cViewPr varScale="1">
        <p:scale>
          <a:sx n="67" d="100"/>
          <a:sy n="6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68CA-572C-4F6C-AB84-A4FBEF191988}" type="datetimeFigureOut">
              <a:rPr lang="en-US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9BEF-F752-47F8-BE5B-6FD14BFFE3B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DF3-2C22-9C4D-BE78-B65821ABB119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3E00-0F08-AA49-8FA6-B180D89C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E8E0-CAF3-4A4E-AA1F-A054EB79ECEF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70E-B120-4748-BACB-479CC5E6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24E2-AB25-4B48-B743-E062D7E92DC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1A2A-FE17-9B4A-8306-FA876BC96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D69F-8EBA-5049-A0EE-1B0F70AC461B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8DC0-AF9A-7C45-90ED-D52CC8C69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6AC1-9E3C-0349-AA6D-710E8054160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5CE-0658-9144-AEE6-FDE3F7F6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6052-9BF6-6540-9355-8891A31C53B6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0F5D-A42E-2844-B2EF-6F8B7E36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96C1-9017-F043-9869-AFF2FEF77240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B490-1EE1-2D4E-A05D-4E92BD64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0D9B-3EE4-D04C-BFB8-5E9D689D711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0A4F-AA70-3147-B374-2C4C249EF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19C1-375F-C64A-AE35-F7771B9B34BA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3137-2584-9A40-B2D1-9A516191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BE21-6218-1B49-B4F2-07417F3384E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DB47-9506-4442-981F-82A528F2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8570-F85D-7A4D-8C51-1E860C99340A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D12C-ACA5-1249-B740-9D26D0C3E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F5BF5E-F55F-5240-9096-A1BC86C6D018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6EE416-5004-9845-AABE-E510D917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85" r:id="rId5"/>
    <p:sldLayoutId id="2147483678" r:id="rId6"/>
    <p:sldLayoutId id="2147483679" r:id="rId7"/>
    <p:sldLayoutId id="2147483686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Biofuels from crops such as corn, soybeans, and cassava have been proposed as a supplement or even replacement for fossil fuels. Why would using plants for fuel be considered a long-term solution to our dependence on fossil fuels?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4" y="3805258"/>
            <a:ext cx="3212443" cy="223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10" y="3508415"/>
            <a:ext cx="4524289" cy="29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Carnivores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750" cy="4876800"/>
          </a:xfrm>
        </p:spPr>
        <p:txBody>
          <a:bodyPr/>
          <a:lstStyle/>
          <a:p>
            <a:r>
              <a:rPr lang="en-US">
                <a:latin typeface="Arial" charset="0"/>
              </a:rPr>
              <a:t>Animals that eat only other animals</a:t>
            </a:r>
          </a:p>
        </p:txBody>
      </p:sp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866775"/>
            <a:ext cx="36480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421188"/>
            <a:ext cx="27273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6415398" y="3893304"/>
            <a:ext cx="646456" cy="10260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00" y="2520950"/>
            <a:ext cx="38671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Omnivores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750" cy="4876800"/>
          </a:xfrm>
        </p:spPr>
        <p:txBody>
          <a:bodyPr/>
          <a:lstStyle/>
          <a:p>
            <a:r>
              <a:rPr lang="en-US">
                <a:latin typeface="Arial" charset="0"/>
              </a:rPr>
              <a:t>Animals that eat plants AND other animals</a:t>
            </a:r>
          </a:p>
        </p:txBody>
      </p:sp>
      <p:pic>
        <p:nvPicPr>
          <p:cNvPr id="1843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3950"/>
            <a:ext cx="397033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489450"/>
            <a:ext cx="19145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5014913"/>
            <a:ext cx="19986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757738"/>
            <a:ext cx="13811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6517982" y="3530891"/>
            <a:ext cx="698813" cy="1267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543175"/>
            <a:ext cx="392906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Consumers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Most animals are considered </a:t>
            </a:r>
            <a:r>
              <a:rPr lang="en-US" b="1" dirty="0" smtClean="0">
                <a:latin typeface="Arial" charset="0"/>
              </a:rPr>
              <a:t>consumers</a:t>
            </a:r>
            <a:r>
              <a:rPr lang="en-US" dirty="0" smtClean="0">
                <a:latin typeface="Arial" charset="0"/>
              </a:rPr>
              <a:t> because they must eat </a:t>
            </a:r>
            <a:r>
              <a:rPr lang="en-US" dirty="0">
                <a:latin typeface="Arial" charset="0"/>
              </a:rPr>
              <a:t>(consume) other organisms to survive.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9675"/>
            <a:ext cx="597693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9775" y="3869875"/>
            <a:ext cx="2066925" cy="40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188" y="4738688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09760" y="3143735"/>
            <a:ext cx="2066925" cy="51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dead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Decomposers</a:t>
            </a:r>
            <a:r>
              <a:rPr lang="en-US" dirty="0" smtClean="0"/>
              <a:t> break down dead organisms to return nutrients to the soil for producers to use.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50324"/>
            <a:ext cx="3107676" cy="3107676"/>
          </a:xfrm>
          <a:prstGeom prst="rect">
            <a:avLst/>
          </a:prstGeom>
        </p:spPr>
      </p:pic>
      <p:pic>
        <p:nvPicPr>
          <p:cNvPr id="7" name="4b6e9cefd71b4e9386efcb85da4baf27_229x5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560602"/>
            <a:ext cx="6026190" cy="1378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721" y="2560602"/>
            <a:ext cx="2777079" cy="4162097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63" y="4350362"/>
            <a:ext cx="1731686" cy="20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Review!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3" y="1939963"/>
            <a:ext cx="6217594" cy="3875050"/>
          </a:xfrm>
        </p:spPr>
      </p:pic>
    </p:spTree>
    <p:extLst>
      <p:ext uri="{BB962C8B-B14F-4D97-AF65-F5344CB8AC3E}">
        <p14:creationId xmlns:p14="http://schemas.microsoft.com/office/powerpoint/2010/main" val="239205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Review!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063"/>
            <a:ext cx="8227271" cy="3938587"/>
          </a:xfrm>
        </p:spPr>
      </p:pic>
    </p:spTree>
    <p:extLst>
      <p:ext uri="{BB962C8B-B14F-4D97-AF65-F5344CB8AC3E}">
        <p14:creationId xmlns:p14="http://schemas.microsoft.com/office/powerpoint/2010/main" val="368167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Review!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4755"/>
          <a:stretch>
            <a:fillRect/>
          </a:stretch>
        </p:blipFill>
        <p:spPr bwMode="auto">
          <a:xfrm>
            <a:off x="1490596" y="1628775"/>
            <a:ext cx="616280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9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Review!</a:t>
            </a:r>
            <a:endParaRPr lang="en-US" dirty="0"/>
          </a:p>
        </p:txBody>
      </p:sp>
      <p:pic>
        <p:nvPicPr>
          <p:cNvPr id="1026" name="Picture 2" descr="https://s3.amazonaws.com/hugabug/2013-04-19+hugabug+12_pic+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use the terms “autotroph” and “heterotroph” to explain </a:t>
            </a:r>
            <a:r>
              <a:rPr lang="en-US" i="1" dirty="0" smtClean="0"/>
              <a:t>producer</a:t>
            </a:r>
            <a:r>
              <a:rPr lang="en-US" dirty="0" smtClean="0"/>
              <a:t>, </a:t>
            </a:r>
            <a:r>
              <a:rPr lang="en-US" i="1" dirty="0" smtClean="0"/>
              <a:t>consumer</a:t>
            </a:r>
            <a:r>
              <a:rPr lang="en-US" dirty="0" smtClean="0"/>
              <a:t> and </a:t>
            </a:r>
            <a:r>
              <a:rPr lang="en-US" i="1" dirty="0" smtClean="0"/>
              <a:t>decomposer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Teach your neighbor your definitions.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we get our energy from food, but where does our food get </a:t>
            </a:r>
            <a:r>
              <a:rPr lang="en-US" smtClean="0"/>
              <a:t>ITS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4755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3775"/>
            <a:ext cx="7848600" cy="1927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Ecosystem energy </a:t>
            </a:r>
            <a:r>
              <a:rPr lang="en-US" sz="1800" dirty="0" smtClean="0">
                <a:ea typeface="+mj-ea"/>
                <a:cs typeface="+mj-cs"/>
              </a:rPr>
              <a:t>part </a:t>
            </a:r>
            <a:r>
              <a:rPr lang="en-US" sz="1800" dirty="0" err="1" smtClean="0">
                <a:ea typeface="+mj-ea"/>
                <a:cs typeface="+mj-cs"/>
              </a:rPr>
              <a:t>i</a:t>
            </a:r>
            <a:endParaRPr lang="en-US" sz="18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Plants vs. Animals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do plants get their energy?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160588"/>
            <a:ext cx="689927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Plants vs. Animals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SUN! Plants make their own food using light energy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160588"/>
            <a:ext cx="689927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103722">
            <a:off x="2054225" y="3270250"/>
            <a:ext cx="1998663" cy="7302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Producers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Organisms that make their own food (AKA plants) are called </a:t>
            </a:r>
            <a:r>
              <a:rPr lang="en-US" b="1">
                <a:latin typeface="Arial" charset="0"/>
              </a:rPr>
              <a:t>producers</a:t>
            </a:r>
            <a:r>
              <a:rPr lang="en-US">
                <a:latin typeface="Arial" charset="0"/>
              </a:rPr>
              <a:t>.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9675"/>
            <a:ext cx="597693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55900" y="4594225"/>
            <a:ext cx="2054225" cy="811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79763" y="3783013"/>
            <a:ext cx="2052637" cy="811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4575" y="2973388"/>
            <a:ext cx="2054225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06863" y="2441495"/>
            <a:ext cx="4362450" cy="306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Animals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They eat other organisms for their energy (can’t make their own)</a:t>
            </a:r>
          </a:p>
          <a:p>
            <a:r>
              <a:rPr lang="en-US">
                <a:latin typeface="Arial" charset="0"/>
              </a:rPr>
              <a:t>What do animals eat?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133600"/>
            <a:ext cx="27447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Animals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They eat other organisms for their energy (can’t make their own)</a:t>
            </a:r>
          </a:p>
          <a:p>
            <a:r>
              <a:rPr lang="en-US">
                <a:latin typeface="Arial" charset="0"/>
              </a:rPr>
              <a:t>What do animals eat?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832100"/>
            <a:ext cx="26781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0149" r="14355" b="10446"/>
          <a:stretch>
            <a:fillRect/>
          </a:stretch>
        </p:blipFill>
        <p:spPr bwMode="auto">
          <a:xfrm>
            <a:off x="792163" y="4889500"/>
            <a:ext cx="1841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889500"/>
            <a:ext cx="20526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593975"/>
            <a:ext cx="2708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06988"/>
            <a:ext cx="1306512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570538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5000625"/>
            <a:ext cx="9413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1497550" y="4564867"/>
            <a:ext cx="486419" cy="864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98231" y="4567496"/>
            <a:ext cx="486419" cy="864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974659" y="4567496"/>
            <a:ext cx="486419" cy="8648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Herbivores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Animals that eat only plants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600200"/>
            <a:ext cx="32051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0149" r="14355" b="10446"/>
          <a:stretch>
            <a:fillRect/>
          </a:stretch>
        </p:blipFill>
        <p:spPr bwMode="auto">
          <a:xfrm>
            <a:off x="5753100" y="4624388"/>
            <a:ext cx="22034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458562" y="3913953"/>
            <a:ext cx="486419" cy="10349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6738"/>
            <a:ext cx="45624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150</TotalTime>
  <Words>263</Words>
  <Application>Microsoft Office PowerPoint</Application>
  <PresentationFormat>On-screen Show (4:3)</PresentationFormat>
  <Paragraphs>45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Clarity</vt:lpstr>
      <vt:lpstr>Bell Ringer</vt:lpstr>
      <vt:lpstr>Bell Ringer</vt:lpstr>
      <vt:lpstr>Ecosystem energy part i</vt:lpstr>
      <vt:lpstr>Plants vs. Animals</vt:lpstr>
      <vt:lpstr>Plants vs. Animals</vt:lpstr>
      <vt:lpstr>Producers</vt:lpstr>
      <vt:lpstr>Animals</vt:lpstr>
      <vt:lpstr>Animals</vt:lpstr>
      <vt:lpstr>Herbivores</vt:lpstr>
      <vt:lpstr>Carnivores</vt:lpstr>
      <vt:lpstr>Omnivores</vt:lpstr>
      <vt:lpstr>Consumers</vt:lpstr>
      <vt:lpstr>What about dead stuff?</vt:lpstr>
      <vt:lpstr>4 Corners Review!</vt:lpstr>
      <vt:lpstr>4 Corners Review!</vt:lpstr>
      <vt:lpstr>4 Corners Review!</vt:lpstr>
      <vt:lpstr>4 Corners Review!</vt:lpstr>
      <vt:lpstr>EXIT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chains</dc:title>
  <dc:creator>user</dc:creator>
  <cp:lastModifiedBy>New System Setup</cp:lastModifiedBy>
  <cp:revision>36</cp:revision>
  <dcterms:created xsi:type="dcterms:W3CDTF">2015-05-14T14:35:36Z</dcterms:created>
  <dcterms:modified xsi:type="dcterms:W3CDTF">2015-09-11T13:53:09Z</dcterms:modified>
</cp:coreProperties>
</file>