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44E48-C683-42C4-8684-813F018CC5B8}" type="datetimeFigureOut">
              <a:rPr lang="en-US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3498D-7751-49EF-859F-730F1E665D5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2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9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7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66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498D-7751-49EF-859F-730F1E665D5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2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5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52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3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BCBDBC-EC91-443B-8031-F2BE10DD03B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ADD142-A120-41D5-8245-960D406636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90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&amp; ATP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Kinetic energy = energy of motion</a:t>
            </a:r>
          </a:p>
          <a:p>
            <a:pPr lvl="1"/>
            <a:r>
              <a:rPr lang="EN-US" sz="2600" dirty="0"/>
              <a:t>All molecules vibrate and move to some degree (temperature is a measure of kinetic energy of </a:t>
            </a:r>
            <a:r>
              <a:rPr lang="EN-US" sz="2600" dirty="0" err="1"/>
              <a:t>mlcls</a:t>
            </a:r>
            <a:r>
              <a:rPr lang="EN-US" sz="2600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3237812"/>
            <a:ext cx="5262563" cy="26312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413" y="3365519"/>
            <a:ext cx="3286125" cy="237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1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Potential energy = energy that could be released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670" y="2468931"/>
            <a:ext cx="2550496" cy="3400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338" y="2505075"/>
            <a:ext cx="4124702" cy="33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8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Thermal energy = heat energy</a:t>
            </a:r>
            <a:endParaRPr lang="en-US" sz="2800" dirty="0"/>
          </a:p>
          <a:p>
            <a:r>
              <a:rPr lang="EN-US" sz="2800" dirty="0">
                <a:solidFill>
                  <a:srgbClr val="404040"/>
                </a:solidFill>
              </a:rPr>
              <a:t>Chemical energy = energy stored in chemical bonds</a:t>
            </a:r>
            <a:endParaRPr lang="en-US" sz="2800" dirty="0">
              <a:solidFill>
                <a:srgbClr val="404040"/>
              </a:solidFill>
            </a:endParaRPr>
          </a:p>
          <a:p>
            <a:r>
              <a:rPr lang="EN-US" sz="2800" dirty="0">
                <a:solidFill>
                  <a:srgbClr val="404040"/>
                </a:solidFill>
              </a:rPr>
              <a:t>Electrical energy = energy from electricity</a:t>
            </a:r>
            <a:endParaRPr lang="en-US" sz="2800" dirty="0">
              <a:solidFill>
                <a:srgbClr val="404040"/>
              </a:solidFill>
            </a:endParaRPr>
          </a:p>
          <a:p>
            <a:r>
              <a:rPr lang="EN-US" sz="2800" dirty="0">
                <a:solidFill>
                  <a:srgbClr val="404040"/>
                </a:solidFill>
              </a:rPr>
              <a:t>Mechanical energy = energy that does work</a:t>
            </a:r>
            <a:endParaRPr lang="en-US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4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Provide an example of each type of energy </a:t>
            </a:r>
            <a:endParaRPr lang="en-US" sz="280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8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Law of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Energy cannot be created or destroyed</a:t>
            </a:r>
            <a:endParaRPr lang="en-US" sz="2800" dirty="0"/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Energy can be </a:t>
            </a:r>
            <a:r>
              <a:rPr lang="EN-US" sz="2600" i="1" dirty="0">
                <a:solidFill>
                  <a:srgbClr val="404040"/>
                </a:solidFill>
              </a:rPr>
              <a:t>transformed</a:t>
            </a:r>
            <a:endParaRPr lang="en-US" sz="2600">
              <a:solidFill>
                <a:srgbClr val="40404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49" y="2771775"/>
            <a:ext cx="4124702" cy="3354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5322" y="3190875"/>
            <a:ext cx="3909682" cy="260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1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Can you come up with three different ways energy can be transformed? </a:t>
            </a:r>
            <a:endParaRPr lang="en-US" sz="28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0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6434751" cy="4022725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The chemical energy in food/glucose is processed by the mitochondria and becomes stored in ATP.</a:t>
            </a:r>
            <a:endParaRPr lang="en-US" sz="2800" dirty="0"/>
          </a:p>
          <a:p>
            <a:r>
              <a:rPr lang="EN-US" sz="2800" b="1" dirty="0">
                <a:solidFill>
                  <a:srgbClr val="404040"/>
                </a:solidFill>
              </a:rPr>
              <a:t>ATP (adenosine triphosphate)</a:t>
            </a:r>
            <a:r>
              <a:rPr lang="EN-US" sz="2800" dirty="0">
                <a:solidFill>
                  <a:srgbClr val="404040"/>
                </a:solidFill>
              </a:rPr>
              <a:t> = the energy "currency" of the cell</a:t>
            </a:r>
            <a:endParaRPr lang="en-US" sz="2800" dirty="0">
              <a:solidFill>
                <a:srgbClr val="404040"/>
              </a:solidFill>
            </a:endParaRPr>
          </a:p>
          <a:p>
            <a:pPr lvl="1"/>
            <a:r>
              <a:rPr lang="EN-US" sz="2600" dirty="0">
                <a:solidFill>
                  <a:srgbClr val="404040"/>
                </a:solidFill>
              </a:rPr>
              <a:t>Stores chemical energy (potential energy)</a:t>
            </a:r>
            <a:endParaRPr lang="en-US" sz="2600" dirty="0">
              <a:solidFill>
                <a:srgbClr val="40404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2545"/>
          <a:stretch>
            <a:fillRect/>
          </a:stretch>
        </p:blipFill>
        <p:spPr>
          <a:xfrm>
            <a:off x="822325" y="4457700"/>
            <a:ext cx="3608624" cy="205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6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ATP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/>
              <a:t>ATP stores chemical energy in the bonds of the phosphate groups.</a:t>
            </a:r>
            <a:endParaRPr lang="en-US" sz="2800" dirty="0"/>
          </a:p>
          <a:p>
            <a:r>
              <a:rPr lang="EN-US" sz="2800" dirty="0">
                <a:solidFill>
                  <a:srgbClr val="404040"/>
                </a:solidFill>
              </a:rPr>
              <a:t>Removing a phosphate group to create ADP allows the chemical energy to do work in the cell.</a:t>
            </a:r>
            <a:endParaRPr lang="en-US" sz="2800" dirty="0">
              <a:solidFill>
                <a:srgbClr val="40404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2545"/>
          <a:stretch>
            <a:fillRect/>
          </a:stretch>
        </p:blipFill>
        <p:spPr>
          <a:xfrm>
            <a:off x="0" y="3856961"/>
            <a:ext cx="3608624" cy="2055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l="15390" t="12500"/>
          <a:stretch>
            <a:fillRect/>
          </a:stretch>
        </p:blipFill>
        <p:spPr>
          <a:xfrm>
            <a:off x="5320963" y="3944979"/>
            <a:ext cx="3053268" cy="2056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2532" t="46817" r="86478" b="30880"/>
          <a:stretch>
            <a:fillRect/>
          </a:stretch>
        </p:blipFill>
        <p:spPr>
          <a:xfrm>
            <a:off x="4484422" y="4709812"/>
            <a:ext cx="396607" cy="524248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>
            <a:off x="3341894" y="48824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>
            <a:off x="4989039" y="4800600"/>
            <a:ext cx="224200" cy="22279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: 8 Points 8"/>
          <p:cNvSpPr/>
          <p:nvPr/>
        </p:nvSpPr>
        <p:spPr>
          <a:xfrm>
            <a:off x="4383088" y="3792538"/>
            <a:ext cx="1265284" cy="9144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ENERGY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159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96</Words>
  <Application>Microsoft Office PowerPoint</Application>
  <PresentationFormat>On-screen Show (4:3)</PresentationFormat>
  <Paragraphs>33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ENERGY &amp; ATP</vt:lpstr>
      <vt:lpstr>Forms of energy</vt:lpstr>
      <vt:lpstr>Forms of energy</vt:lpstr>
      <vt:lpstr>Forms of energy</vt:lpstr>
      <vt:lpstr>Practice</vt:lpstr>
      <vt:lpstr>1st Law of Thermodynamics</vt:lpstr>
      <vt:lpstr>Practice</vt:lpstr>
      <vt:lpstr>Cell energy</vt:lpstr>
      <vt:lpstr>How ATP works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&amp; ATP</dc:title>
  <dc:creator>Barksdale, Rachael</dc:creator>
  <cp:lastModifiedBy>Barksdale, Rachael</cp:lastModifiedBy>
  <cp:revision>2</cp:revision>
  <dcterms:created xsi:type="dcterms:W3CDTF">2016-10-17T12:43:44Z</dcterms:created>
  <dcterms:modified xsi:type="dcterms:W3CDTF">2016-10-17T17:48:31Z</dcterms:modified>
</cp:coreProperties>
</file>