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5" r:id="rId9"/>
    <p:sldId id="276" r:id="rId10"/>
    <p:sldId id="264" r:id="rId11"/>
    <p:sldId id="265" r:id="rId12"/>
    <p:sldId id="266" r:id="rId13"/>
    <p:sldId id="274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22"/>
  </p:normalViewPr>
  <p:slideViewPr>
    <p:cSldViewPr snapToGrid="0" snapToObjects="1">
      <p:cViewPr varScale="1">
        <p:scale>
          <a:sx n="45" d="100"/>
          <a:sy n="45" d="100"/>
        </p:scale>
        <p:origin x="5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A425E-724C-4DAB-996A-5BA34F9D61E5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405F-1A35-4856-A3B8-ECCCA008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405F-1A35-4856-A3B8-ECCCA008AD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1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49" r="19682"/>
          <a:stretch/>
        </p:blipFill>
        <p:spPr>
          <a:xfrm>
            <a:off x="-1" y="0"/>
            <a:ext cx="91257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347" y="-138897"/>
            <a:ext cx="3661420" cy="1651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They are proteins that help chemical reactions to take place.</a:t>
            </a:r>
          </a:p>
          <a:p>
            <a:r>
              <a:rPr lang="en-US" sz="3200" dirty="0" smtClean="0"/>
              <a:t>They are specific for each reaction.</a:t>
            </a:r>
          </a:p>
          <a:p>
            <a:r>
              <a:rPr lang="en-US" sz="3200" dirty="0" smtClean="0"/>
              <a:t>They are reusable.</a:t>
            </a:r>
            <a:endParaRPr lang="en-US" sz="3200" dirty="0"/>
          </a:p>
        </p:txBody>
      </p:sp>
      <p:pic>
        <p:nvPicPr>
          <p:cNvPr id="4" name="enzyme animation_rUL0z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0859" y="4204924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Substrate = molecule that binds to the enzyme before the reaction.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4274686"/>
            <a:ext cx="280309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Active site = the location on the enzyme where substrates bind during the reaction.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4189626"/>
            <a:ext cx="2803090" cy="20669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Enzyme-substrate complex = the molecule formed when the enzyme and substrate temporarily bind together.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10" y="4035609"/>
            <a:ext cx="3466697" cy="2195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Product = the molecule that results from the reaction.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09" y="4128722"/>
            <a:ext cx="2324100" cy="218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Enzymes can bond substrates together OR break a substrate apart.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/>
          <a:stretch/>
        </p:blipFill>
        <p:spPr>
          <a:xfrm>
            <a:off x="3810" y="3076275"/>
            <a:ext cx="8362950" cy="29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&amp;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Enzymes and substrates fit very specifically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dirty="0"/>
              <a:t>http://www.kscience.co.uk/animations/anim_2.htm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2452687"/>
            <a:ext cx="37147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0781" y="2571749"/>
            <a:ext cx="360597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a protein?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93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protein?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Amino acids chained together and folded into a particular structure.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protein?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Amino acids chained together and folded into a particular structure.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What do proteins do?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protein?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Amino acids chained together and folded into a particular structure.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do proteins do?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They carry out functions in the body (digestion, hormone signaling, immune responses, etc.)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proteins help chemical reactions in the body to happen faster.</a:t>
            </a:r>
          </a:p>
          <a:p>
            <a:pPr lvl="1"/>
            <a:r>
              <a:rPr lang="en-US" sz="2800" dirty="0" smtClean="0"/>
              <a:t>Digestion</a:t>
            </a:r>
          </a:p>
          <a:p>
            <a:pPr marL="201168" lvl="1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59" y="3331457"/>
            <a:ext cx="655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proteins help chemical reactions in the body to happen faster.</a:t>
            </a:r>
          </a:p>
          <a:p>
            <a:r>
              <a:rPr lang="en-US" sz="3600" dirty="0" smtClean="0"/>
              <a:t>Enzymes act as </a:t>
            </a:r>
            <a:r>
              <a:rPr lang="en-US" sz="3600" b="1" dirty="0" smtClean="0"/>
              <a:t>catalysts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59" y="3331457"/>
            <a:ext cx="655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Enzymes lower the activation energy of a chemical reaction.</a:t>
            </a:r>
          </a:p>
          <a:p>
            <a:pPr lvl="1"/>
            <a:r>
              <a:rPr lang="en-US" sz="3000" b="1" dirty="0" smtClean="0"/>
              <a:t>Activation energy </a:t>
            </a:r>
            <a:r>
              <a:rPr lang="en-US" sz="3000" dirty="0" smtClean="0"/>
              <a:t>= energy required for a chemical reaction to take place.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3" y="3791778"/>
            <a:ext cx="3943128" cy="29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116"/>
            <a:ext cx="8366961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81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6F28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</TotalTime>
  <Words>268</Words>
  <Application>Microsoft Office PowerPoint</Application>
  <PresentationFormat>On-screen Show (4:3)</PresentationFormat>
  <Paragraphs>49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Enzymes</vt:lpstr>
      <vt:lpstr>Review</vt:lpstr>
      <vt:lpstr>Review</vt:lpstr>
      <vt:lpstr>Review</vt:lpstr>
      <vt:lpstr>Review</vt:lpstr>
      <vt:lpstr>Protein function</vt:lpstr>
      <vt:lpstr>Protein function</vt:lpstr>
      <vt:lpstr>Catalysts</vt:lpstr>
      <vt:lpstr>PowerPoint Presentation</vt:lpstr>
      <vt:lpstr>Enzyme – what is it?</vt:lpstr>
      <vt:lpstr>Parts of enzymatic reactions</vt:lpstr>
      <vt:lpstr>Parts of enzymatic reactions</vt:lpstr>
      <vt:lpstr>Parts of enzymatic reactions</vt:lpstr>
      <vt:lpstr>Parts of enzymatic reactions</vt:lpstr>
      <vt:lpstr>Types of reactions</vt:lpstr>
      <vt:lpstr>Lock &amp; 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Microsoft Office User</dc:creator>
  <cp:lastModifiedBy>Barksdale, Rachael</cp:lastModifiedBy>
  <cp:revision>32</cp:revision>
  <dcterms:created xsi:type="dcterms:W3CDTF">2015-11-03T01:48:47Z</dcterms:created>
  <dcterms:modified xsi:type="dcterms:W3CDTF">2016-09-16T18:30:57Z</dcterms:modified>
</cp:coreProperties>
</file>