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D65A7-87BB-4A78-ADC8-122DB75EDC6D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87100A4-5AE4-4D0D-AF3C-23D9EE0D91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b="0" dirty="0"/>
              <a:t>Imagine a family whose new baby has gone missing. </a:t>
            </a:r>
            <a:r>
              <a:rPr lang="en-US" sz="2400" b="0" dirty="0" smtClean="0"/>
              <a:t>Fast forward </a:t>
            </a:r>
            <a:r>
              <a:rPr lang="en-US" sz="2400" b="0" dirty="0"/>
              <a:t>20 years. The family meets a young man who they are convinced is their long-lost child. How could you determine that they are in fact related?</a:t>
            </a:r>
            <a:endParaRPr lang="en-US" sz="2400" b="0" dirty="0"/>
          </a:p>
        </p:txBody>
      </p:sp>
      <p:pic>
        <p:nvPicPr>
          <p:cNvPr id="1026" name="Picture 2" descr="http://www.slate.com/content/dam/slate/articles/news_and_politics/explainer/2012/04/120420_EXP_KidOnMilkCarton-EX.jpg.CROP.thumbnail-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24839"/>
            <a:ext cx="26098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7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– What do you already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Define “evolution” in your own words.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Name the scientist whose studies have provided the foundation for modern evolutionary theory.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Give at least one evidence you know of that supports the theory of evolution.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Describe what makes species different from one another.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What does “survival of the fittest” mean to you?</a:t>
            </a:r>
          </a:p>
          <a:p>
            <a:pPr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85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THE THEORY OF EVOLUTION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“theory”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Everyday definition: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An explanation that attempts to make sense of an event/phenomenon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66344" lvl="3" indent="0">
              <a:buNone/>
            </a:pPr>
            <a:endParaRPr lang="en-US" sz="2400" dirty="0"/>
          </a:p>
        </p:txBody>
      </p:sp>
      <p:pic>
        <p:nvPicPr>
          <p:cNvPr id="1026" name="Picture 2" descr="https://encrypted-tbn1.gstatic.com/images?q=tbn:ANd9GcRV5q-vsKnMywybgp7EKm8QZ8-gFXIRWtztyn2s6I_UoHSRHO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15577"/>
            <a:ext cx="6096001" cy="406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457200" y="4451731"/>
            <a:ext cx="2057400" cy="1143000"/>
          </a:xfrm>
          <a:prstGeom prst="wedgeRoundRectCallout">
            <a:avLst>
              <a:gd name="adj1" fmla="val 79167"/>
              <a:gd name="adj2" fmla="val -66071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What do you make of the watch, Holmes?</a:t>
            </a:r>
            <a:endParaRPr lang="en-US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019800" y="3962400"/>
            <a:ext cx="2514600" cy="1295400"/>
          </a:xfrm>
          <a:prstGeom prst="wedgeRoundRectCallout">
            <a:avLst>
              <a:gd name="adj1" fmla="val -86201"/>
              <a:gd name="adj2" fmla="val -3834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I have a theory, Watson.</a:t>
            </a:r>
            <a:endParaRPr lang="en-US" sz="20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“theory”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Scientific definition: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/>
              <a:t>A comprehensive explanation of some aspect of nature that is supported by a vast body of evidence.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080657"/>
            <a:ext cx="3352800" cy="3124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Theory of Gravity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Atomic Theory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Cell Theory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Germ Theory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Theory of Evolution</a:t>
            </a:r>
          </a:p>
        </p:txBody>
      </p:sp>
      <p:pic>
        <p:nvPicPr>
          <p:cNvPr id="2052" name="Picture 4" descr="https://encrypted-tbn3.gstatic.com/images?q=tbn:ANd9GcQQilFuUFPClJrtE4PVrIoGHVbyj9jYQgUKZMSR7lD4yvzT849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38862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5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unit…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Evolution will be discussed as fundamental principle of biology.</a:t>
            </a:r>
          </a:p>
          <a:p>
            <a:endParaRPr lang="en-US" sz="2400" dirty="0"/>
          </a:p>
          <a:p>
            <a:r>
              <a:rPr lang="en-US" sz="2400" dirty="0" smtClean="0"/>
              <a:t>Any doubts you may have about the content of this unit should not prevent you from understanding what evidence the scientific community has gathered in support of this theory.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32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The process of modern organisms descending from ancient organisms over time.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2347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Observations and Inferences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task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does viewing Earth’s history as if it were 24 hours better inform you about when life on Earth came to be?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49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560</TotalTime>
  <Words>275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Berlin Sans FB</vt:lpstr>
      <vt:lpstr>Franklin Gothic Book</vt:lpstr>
      <vt:lpstr>Franklin Gothic Medium</vt:lpstr>
      <vt:lpstr>Tunga</vt:lpstr>
      <vt:lpstr>Wingdings</vt:lpstr>
      <vt:lpstr>Angles</vt:lpstr>
      <vt:lpstr>Bell ringer</vt:lpstr>
      <vt:lpstr>Pre-TEST – What do you already know?</vt:lpstr>
      <vt:lpstr>THE THEORY OF EVOLUTION</vt:lpstr>
      <vt:lpstr>What is a “theory”</vt:lpstr>
      <vt:lpstr>What Is a “theory”</vt:lpstr>
      <vt:lpstr>In this unit…</vt:lpstr>
      <vt:lpstr>Evolution definition</vt:lpstr>
      <vt:lpstr>Observations and Inferences</vt:lpstr>
      <vt:lpstr>Exit task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EVOLUTION</dc:title>
  <dc:creator>Rachael</dc:creator>
  <cp:lastModifiedBy>New System Setup</cp:lastModifiedBy>
  <cp:revision>24</cp:revision>
  <dcterms:created xsi:type="dcterms:W3CDTF">2014-01-19T23:40:42Z</dcterms:created>
  <dcterms:modified xsi:type="dcterms:W3CDTF">2016-03-14T21:17:09Z</dcterms:modified>
</cp:coreProperties>
</file>