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468A-6DE4-406D-ADD1-CB1884732FF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2A1E-E959-4B72-8F5B-B3C69431D7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15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468A-6DE4-406D-ADD1-CB1884732FF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2A1E-E959-4B72-8F5B-B3C69431D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2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468A-6DE4-406D-ADD1-CB1884732FF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2A1E-E959-4B72-8F5B-B3C69431D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6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468A-6DE4-406D-ADD1-CB1884732FF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2A1E-E959-4B72-8F5B-B3C69431D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0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468A-6DE4-406D-ADD1-CB1884732FF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2A1E-E959-4B72-8F5B-B3C69431D7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82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468A-6DE4-406D-ADD1-CB1884732FF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2A1E-E959-4B72-8F5B-B3C69431D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8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468A-6DE4-406D-ADD1-CB1884732FF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2A1E-E959-4B72-8F5B-B3C69431D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5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468A-6DE4-406D-ADD1-CB1884732FF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2A1E-E959-4B72-8F5B-B3C69431D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2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468A-6DE4-406D-ADD1-CB1884732FF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2A1E-E959-4B72-8F5B-B3C69431D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3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C25468A-6DE4-406D-ADD1-CB1884732FF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CA2A1E-E959-4B72-8F5B-B3C69431D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8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468A-6DE4-406D-ADD1-CB1884732FF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2A1E-E959-4B72-8F5B-B3C69431D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1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C25468A-6DE4-406D-ADD1-CB1884732FF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5CA2A1E-E959-4B72-8F5B-B3C69431D7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00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GINA</a:t>
            </a:r>
            <a:br>
              <a:rPr lang="en-US" dirty="0" smtClean="0"/>
            </a:br>
            <a:r>
              <a:rPr lang="en-US" sz="4400" dirty="0" smtClean="0"/>
              <a:t>Genome Information</a:t>
            </a:r>
            <a:r>
              <a:rPr lang="en-US" sz="4400" dirty="0"/>
              <a:t> </a:t>
            </a:r>
            <a:r>
              <a:rPr lang="en-US" sz="4400" dirty="0" smtClean="0"/>
              <a:t>Non-discrimination Act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018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Employers cannot hire, fire, promote or require genetic testing of an individual based on genetic information.</a:t>
            </a:r>
          </a:p>
          <a:p>
            <a:endParaRPr lang="en-US" sz="3200" dirty="0"/>
          </a:p>
          <a:p>
            <a:r>
              <a:rPr lang="en-US" sz="3200" dirty="0" smtClean="0"/>
              <a:t>Health insurers cannot require genetic tests or deny coverage based on such test results.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0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Defines “genetic test” and “genetic information”.</a:t>
            </a:r>
          </a:p>
        </p:txBody>
      </p:sp>
    </p:spTree>
    <p:extLst>
      <p:ext uri="{BB962C8B-B14F-4D97-AF65-F5344CB8AC3E}">
        <p14:creationId xmlns:p14="http://schemas.microsoft.com/office/powerpoint/2010/main" val="1410367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Individuals can participate in clinical trials/genetic tests without fear of being fired or losing health coverage.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4620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DOES NOT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Does not apply to companies of less than 15 employees.</a:t>
            </a:r>
          </a:p>
          <a:p>
            <a:r>
              <a:rPr lang="en-US" sz="3200" dirty="0" smtClean="0"/>
              <a:t>Does not overrule state law.</a:t>
            </a:r>
          </a:p>
          <a:p>
            <a:r>
              <a:rPr lang="en-US" sz="3200" dirty="0" smtClean="0"/>
              <a:t>Does not protect privacy.</a:t>
            </a:r>
          </a:p>
          <a:p>
            <a:r>
              <a:rPr lang="en-US" sz="3200" dirty="0" smtClean="0"/>
              <a:t>Does not cover life insurance.</a:t>
            </a:r>
          </a:p>
          <a:p>
            <a:r>
              <a:rPr lang="en-US" sz="3200" dirty="0" smtClean="0"/>
              <a:t>Does not describe punishment for violating GINA.</a:t>
            </a:r>
          </a:p>
        </p:txBody>
      </p:sp>
    </p:spTree>
    <p:extLst>
      <p:ext uri="{BB962C8B-B14F-4D97-AF65-F5344CB8AC3E}">
        <p14:creationId xmlns:p14="http://schemas.microsoft.com/office/powerpoint/2010/main" val="246359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DOES NOT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Does not apply to companies of less than 15 employees.</a:t>
            </a:r>
          </a:p>
          <a:p>
            <a:r>
              <a:rPr lang="en-US" sz="3200" dirty="0" smtClean="0"/>
              <a:t>Does not overrule state law.</a:t>
            </a:r>
          </a:p>
          <a:p>
            <a:r>
              <a:rPr lang="en-US" sz="3200" dirty="0" smtClean="0"/>
              <a:t>Does not protect privacy.</a:t>
            </a:r>
          </a:p>
          <a:p>
            <a:r>
              <a:rPr lang="en-US" sz="3200" dirty="0" smtClean="0"/>
              <a:t>Does not cover life insurance.</a:t>
            </a:r>
          </a:p>
          <a:p>
            <a:r>
              <a:rPr lang="en-US" sz="3200" dirty="0" smtClean="0"/>
              <a:t>Does not describe punishment for violating GINA.</a:t>
            </a:r>
          </a:p>
        </p:txBody>
      </p:sp>
    </p:spTree>
    <p:extLst>
      <p:ext uri="{BB962C8B-B14F-4D97-AF65-F5344CB8AC3E}">
        <p14:creationId xmlns:p14="http://schemas.microsoft.com/office/powerpoint/2010/main" val="219982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Coverage for same condition differs based on genetic information.</a:t>
            </a:r>
          </a:p>
          <a:p>
            <a:r>
              <a:rPr lang="en-US" sz="3200" dirty="0" smtClean="0"/>
              <a:t>Exceptionalism could increase stigma of genetic conditions, genetic tests, etc.</a:t>
            </a:r>
          </a:p>
          <a:p>
            <a:r>
              <a:rPr lang="en-US" sz="3200" dirty="0" smtClean="0"/>
              <a:t>Public does not understand lack of privacy.</a:t>
            </a:r>
          </a:p>
          <a:p>
            <a:r>
              <a:rPr lang="en-US" sz="3200" dirty="0" smtClean="0"/>
              <a:t>Lawmakers complacent regarding genetic discrimination.</a:t>
            </a:r>
          </a:p>
        </p:txBody>
      </p:sp>
    </p:spTree>
    <p:extLst>
      <p:ext uri="{BB962C8B-B14F-4D97-AF65-F5344CB8AC3E}">
        <p14:creationId xmlns:p14="http://schemas.microsoft.com/office/powerpoint/2010/main" val="5515229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189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GINA Genome Information Non-discrimination Act</vt:lpstr>
      <vt:lpstr>What it does</vt:lpstr>
      <vt:lpstr>What it does</vt:lpstr>
      <vt:lpstr>Pros</vt:lpstr>
      <vt:lpstr>What it DOES NOT do</vt:lpstr>
      <vt:lpstr>What it DOES NOT do</vt:lpstr>
      <vt:lpstr>Cons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GINA Genome Information Non-discrimination Act</dc:title>
  <dc:creator>Barksdale, Rachael</dc:creator>
  <cp:lastModifiedBy>Barksdale, Rachael</cp:lastModifiedBy>
  <cp:revision>6</cp:revision>
  <dcterms:created xsi:type="dcterms:W3CDTF">2016-09-06T18:01:17Z</dcterms:created>
  <dcterms:modified xsi:type="dcterms:W3CDTF">2016-09-06T18:19:09Z</dcterms:modified>
</cp:coreProperties>
</file>