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58" r:id="rId6"/>
    <p:sldId id="265" r:id="rId7"/>
    <p:sldId id="264" r:id="rId8"/>
    <p:sldId id="266" r:id="rId9"/>
    <p:sldId id="267" r:id="rId10"/>
    <p:sldId id="259" r:id="rId11"/>
    <p:sldId id="268" r:id="rId12"/>
    <p:sldId id="272" r:id="rId13"/>
    <p:sldId id="274" r:id="rId14"/>
    <p:sldId id="260" r:id="rId15"/>
    <p:sldId id="269" r:id="rId16"/>
    <p:sldId id="278" r:id="rId17"/>
    <p:sldId id="276" r:id="rId18"/>
    <p:sldId id="277" r:id="rId19"/>
    <p:sldId id="279" r:id="rId20"/>
    <p:sldId id="270" r:id="rId21"/>
    <p:sldId id="271" r:id="rId22"/>
    <p:sldId id="273" r:id="rId23"/>
    <p:sldId id="261" r:id="rId24"/>
    <p:sldId id="275" r:id="rId25"/>
    <p:sldId id="283" r:id="rId26"/>
    <p:sldId id="280" r:id="rId27"/>
    <p:sldId id="282" r:id="rId28"/>
    <p:sldId id="281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9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10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39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79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0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7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7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3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2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959F-6914-4B95-B9F1-F8D36F97260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3685AB-9A3B-41B6-B395-2D76A1DD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4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HUMAN IMPACTS on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Pollutants in the air can also combine with water in the atmosphere to create sulfuric and nitric acid</a:t>
            </a:r>
          </a:p>
          <a:p>
            <a:r>
              <a:rPr lang="en-US" sz="3600" dirty="0" smtClean="0"/>
              <a:t>Precipitation then has a low pH</a:t>
            </a:r>
          </a:p>
          <a:p>
            <a:pPr lvl="1"/>
            <a:r>
              <a:rPr lang="en-US" sz="3400" dirty="0" smtClean="0"/>
              <a:t>Harmful to plants, soil, aquatic life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2585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580"/>
            <a:ext cx="7355293" cy="55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6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743060"/>
            <a:ext cx="7191375" cy="52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Great Smoky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of the worst air quality in the nation</a:t>
            </a:r>
          </a:p>
          <a:p>
            <a:pPr lvl="1"/>
            <a:r>
              <a:rPr lang="en-US" sz="3400" dirty="0" smtClean="0"/>
              <a:t>Air pollution trapped in the valleys away from wind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32990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0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982048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Overgrazing and development of grasslands next to deserts turns the land into desert.</a:t>
            </a:r>
          </a:p>
          <a:p>
            <a:pPr lvl="1"/>
            <a:r>
              <a:rPr lang="en-US" sz="3400" dirty="0" smtClean="0"/>
              <a:t>Agriculture output decreases, loss of biodiversity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09" y="4363080"/>
            <a:ext cx="5016164" cy="21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3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3"/>
            <a:ext cx="6347714" cy="494414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Cutting down forests to develop the land for agriculture.</a:t>
            </a:r>
          </a:p>
          <a:p>
            <a:pPr lvl="1"/>
            <a:r>
              <a:rPr lang="en-US" sz="3400" dirty="0" smtClean="0"/>
              <a:t>Slash-and-burn in tropical rainforests = CO2 emissions</a:t>
            </a:r>
          </a:p>
          <a:p>
            <a:pPr lvl="1"/>
            <a:r>
              <a:rPr lang="en-US" sz="3400" dirty="0" smtClean="0"/>
              <a:t>Soil erosion, loss of nutrients in soil, flooding, weather changes, loss of biodiversity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6846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350"/>
            <a:ext cx="7208874" cy="48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NC Beach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wearing/washing away of beach or dune sediments by wave action.</a:t>
            </a:r>
          </a:p>
          <a:p>
            <a:pPr lvl="1"/>
            <a:r>
              <a:rPr lang="en-US" sz="3400" dirty="0" smtClean="0"/>
              <a:t>Natural phenomenon</a:t>
            </a:r>
          </a:p>
          <a:p>
            <a:pPr lvl="1"/>
            <a:r>
              <a:rPr lang="en-US" sz="3400" dirty="0" smtClean="0"/>
              <a:t>Occurs gradually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4183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NC Beach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Human interference and global warming increase the effects.</a:t>
            </a:r>
          </a:p>
          <a:p>
            <a:pPr lvl="1"/>
            <a:r>
              <a:rPr lang="en-US" sz="3400" dirty="0" smtClean="0"/>
              <a:t>Development too close to beaches, increased storm severity and other climate changes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3957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40"/>
            <a:ext cx="7997688" cy="52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Earth’s atmosphere traps heat from sun’s rays naturally.</a:t>
            </a:r>
          </a:p>
          <a:p>
            <a:pPr lvl="1"/>
            <a:r>
              <a:rPr lang="en-US" sz="3400" dirty="0" smtClean="0"/>
              <a:t>Allows for life-sustaining temperatures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5152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Algal Blooms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Fertilizer contains nutrients such as phosphates and nitrates</a:t>
            </a:r>
          </a:p>
          <a:p>
            <a:pPr lvl="1"/>
            <a:r>
              <a:rPr lang="en-US" sz="3400" dirty="0" smtClean="0"/>
              <a:t>Essential for plant growth</a:t>
            </a:r>
          </a:p>
          <a:p>
            <a:r>
              <a:rPr lang="en-US" sz="3600" dirty="0" smtClean="0"/>
              <a:t>Over use of fertilizer or poor irrigation systems causes run-off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301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Algal Blooms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39702"/>
            <a:ext cx="6439787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Algae population increases</a:t>
            </a:r>
          </a:p>
          <a:p>
            <a:pPr lvl="1"/>
            <a:r>
              <a:rPr lang="en-US" sz="3400" dirty="0" smtClean="0"/>
              <a:t>Respiration depletes oxygen</a:t>
            </a:r>
          </a:p>
          <a:p>
            <a:r>
              <a:rPr lang="en-US" sz="3600" dirty="0" smtClean="0"/>
              <a:t>Dead algae feed bacteria</a:t>
            </a:r>
          </a:p>
          <a:p>
            <a:pPr lvl="1"/>
            <a:r>
              <a:rPr lang="en-US" sz="3400" dirty="0" smtClean="0"/>
              <a:t>Increased bacteria = more O2 depletion</a:t>
            </a:r>
          </a:p>
          <a:p>
            <a:r>
              <a:rPr lang="en-US" sz="3600" dirty="0" smtClean="0"/>
              <a:t>Lack of O2 in water kills aquatic life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284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Algal Blooms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39702"/>
            <a:ext cx="6439787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process of nutrient enrichment and subsequent increase in biomass in lakes is </a:t>
            </a:r>
            <a:r>
              <a:rPr lang="en-US" sz="3600" b="1" dirty="0" smtClean="0"/>
              <a:t>eutrophication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" y="3522752"/>
            <a:ext cx="4531920" cy="30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0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Urban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Development of Piedmont Triad is leading to increased run off and loss of habitat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9" y="3100574"/>
            <a:ext cx="583387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4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Water &amp; Soil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Waste that is improperly disposed of usually ends up in water sources or accumulates in the soil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3690532"/>
            <a:ext cx="4561367" cy="256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90" y="3702559"/>
            <a:ext cx="3408841" cy="25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Water &amp; Soil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Pesticides and other chemicals, solid garbage, industrial waste, etc.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3690532"/>
            <a:ext cx="4561367" cy="256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90" y="3702559"/>
            <a:ext cx="3408841" cy="25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Water &amp; Soil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Toxins can build up in food chains and harm wildlife and humans through </a:t>
            </a:r>
            <a:r>
              <a:rPr lang="en-US" sz="3600" b="1" dirty="0" smtClean="0"/>
              <a:t>bioaccumulation</a:t>
            </a:r>
          </a:p>
          <a:p>
            <a:r>
              <a:rPr lang="en-US" sz="3600" dirty="0" smtClean="0"/>
              <a:t>Waste lagoons on hog farms can overflow polluting surrounding habitats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8803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78"/>
            <a:ext cx="8916644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93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Sometimes new species are introduced by humans to new ecosystems.</a:t>
            </a:r>
          </a:p>
          <a:p>
            <a:r>
              <a:rPr lang="en-US" sz="3600" dirty="0" smtClean="0"/>
              <a:t>Kudzu was first introduced as an ornamental shade plant, then rebranded as a way for farmers to prevent soil erosion.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844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Kudzu is extremely aggressive – kills native plants through heavy shading.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690532"/>
            <a:ext cx="3813545" cy="28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" y="698489"/>
            <a:ext cx="7367016" cy="51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6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44"/>
            <a:ext cx="8379835" cy="62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burning of fossil fuels increases carbon dioxide in the atmosphere, trapping more heat.</a:t>
            </a:r>
          </a:p>
          <a:p>
            <a:r>
              <a:rPr lang="en-US" sz="3400" dirty="0" smtClean="0"/>
              <a:t>Ice melts, sea levels rise, oceans warm</a:t>
            </a:r>
          </a:p>
          <a:p>
            <a:pPr lvl="1"/>
            <a:r>
              <a:rPr lang="en-US" sz="3200" dirty="0" smtClean="0"/>
              <a:t>Global climate affected, not just global </a:t>
            </a:r>
            <a:r>
              <a:rPr lang="en-US" sz="3200" i="1" dirty="0" smtClean="0"/>
              <a:t>warming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524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Ozone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ozone layer of the atmosphere protects Earth from harmful radiation (i.e. UV light)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5" y="3690532"/>
            <a:ext cx="5397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074"/>
            <a:ext cx="8548136" cy="48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102"/>
          </a:xfrm>
        </p:spPr>
        <p:txBody>
          <a:bodyPr/>
          <a:lstStyle/>
          <a:p>
            <a:r>
              <a:rPr lang="en-US" dirty="0" smtClean="0"/>
              <a:t>Ozone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702"/>
            <a:ext cx="6347714" cy="47016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release of pollutants (i.e. CFCs) into the air from industry breaks down ozone molecules</a:t>
            </a:r>
          </a:p>
          <a:p>
            <a:pPr lvl="1"/>
            <a:r>
              <a:rPr lang="en-US" sz="3400" dirty="0" smtClean="0"/>
              <a:t>Creates “ozone holes”</a:t>
            </a:r>
          </a:p>
          <a:p>
            <a:pPr lvl="1"/>
            <a:r>
              <a:rPr lang="en-US" sz="3400" dirty="0" smtClean="0"/>
              <a:t>Biosphere exposed to radiation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52861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8" y="0"/>
            <a:ext cx="602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1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804" y="63396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91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457</Words>
  <Application>Microsoft Office PowerPoint</Application>
  <PresentationFormat>On-screen Show (4:3)</PresentationFormat>
  <Paragraphs>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Facet</vt:lpstr>
      <vt:lpstr>HUMAN IMPACTS on ECOSYSTEMS</vt:lpstr>
      <vt:lpstr>The Greenhouse Effect</vt:lpstr>
      <vt:lpstr>PowerPoint Presentation</vt:lpstr>
      <vt:lpstr>The Greenhouse Effect</vt:lpstr>
      <vt:lpstr>Ozone Depletion</vt:lpstr>
      <vt:lpstr>PowerPoint Presentation</vt:lpstr>
      <vt:lpstr>Ozone Depletion</vt:lpstr>
      <vt:lpstr>PowerPoint Presentation</vt:lpstr>
      <vt:lpstr>PowerPoint Presentation</vt:lpstr>
      <vt:lpstr>Acid Rain</vt:lpstr>
      <vt:lpstr>PowerPoint Presentation</vt:lpstr>
      <vt:lpstr>PowerPoint Presentation</vt:lpstr>
      <vt:lpstr>Great Smoky Mountains</vt:lpstr>
      <vt:lpstr>Desertification</vt:lpstr>
      <vt:lpstr>Deforestation</vt:lpstr>
      <vt:lpstr>PowerPoint Presentation</vt:lpstr>
      <vt:lpstr>NC Beach Erosion</vt:lpstr>
      <vt:lpstr>NC Beach Erosion</vt:lpstr>
      <vt:lpstr>PowerPoint Presentation</vt:lpstr>
      <vt:lpstr>Algal Blooms</vt:lpstr>
      <vt:lpstr>Algal Blooms</vt:lpstr>
      <vt:lpstr>Algal Blooms</vt:lpstr>
      <vt:lpstr>Urban Development</vt:lpstr>
      <vt:lpstr>Water &amp; Soil Pollution</vt:lpstr>
      <vt:lpstr>Water &amp; Soil Pollution</vt:lpstr>
      <vt:lpstr>Water &amp; Soil Pollution</vt:lpstr>
      <vt:lpstr>PowerPoint Presentation</vt:lpstr>
      <vt:lpstr>Invasive Species</vt:lpstr>
      <vt:lpstr>Invasive Species</vt:lpstr>
      <vt:lpstr>PowerPoint Presentation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IMPACTS on ECOSYSTEMS</dc:title>
  <dc:creator>Barksdale, Rachael</dc:creator>
  <cp:lastModifiedBy>Barksdale, Rachael</cp:lastModifiedBy>
  <cp:revision>22</cp:revision>
  <dcterms:created xsi:type="dcterms:W3CDTF">2017-04-21T13:25:33Z</dcterms:created>
  <dcterms:modified xsi:type="dcterms:W3CDTF">2017-04-21T14:22:40Z</dcterms:modified>
</cp:coreProperties>
</file>