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4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691"/>
  </p:normalViewPr>
  <p:slideViewPr>
    <p:cSldViewPr snapToGrid="0" snapToObjects="1">
      <p:cViewPr varScale="1">
        <p:scale>
          <a:sx n="84" d="100"/>
          <a:sy n="84" d="100"/>
        </p:scale>
        <p:origin x="9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094A-E590-CD41-B445-B2D479EF1FEC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3358-E7BA-2A45-8781-DEAB525145D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532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094A-E590-CD41-B445-B2D479EF1FEC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3358-E7BA-2A45-8781-DEAB52514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39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094A-E590-CD41-B445-B2D479EF1FEC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3358-E7BA-2A45-8781-DEAB52514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58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094A-E590-CD41-B445-B2D479EF1FEC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3358-E7BA-2A45-8781-DEAB52514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9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094A-E590-CD41-B445-B2D479EF1FEC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3358-E7BA-2A45-8781-DEAB525145D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629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094A-E590-CD41-B445-B2D479EF1FEC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3358-E7BA-2A45-8781-DEAB52514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52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094A-E590-CD41-B445-B2D479EF1FEC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3358-E7BA-2A45-8781-DEAB52514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12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094A-E590-CD41-B445-B2D479EF1FEC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3358-E7BA-2A45-8781-DEAB52514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498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094A-E590-CD41-B445-B2D479EF1FEC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3358-E7BA-2A45-8781-DEAB52514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4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8DD094A-E590-CD41-B445-B2D479EF1FEC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F83358-E7BA-2A45-8781-DEAB52514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90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094A-E590-CD41-B445-B2D479EF1FEC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3358-E7BA-2A45-8781-DEAB52514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5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8DD094A-E590-CD41-B445-B2D479EF1FEC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CF83358-E7BA-2A45-8781-DEAB525145D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166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Lipids</a:t>
            </a:r>
            <a:endParaRPr lang="en-US" sz="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81" y="989059"/>
            <a:ext cx="5004079" cy="333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82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AKA fats</a:t>
            </a:r>
          </a:p>
          <a:p>
            <a:r>
              <a:rPr lang="en-US" sz="3600" dirty="0"/>
              <a:t>Examples</a:t>
            </a:r>
          </a:p>
          <a:p>
            <a:pPr lvl="1"/>
            <a:r>
              <a:rPr lang="en-US" sz="3600" dirty="0"/>
              <a:t>Oils</a:t>
            </a:r>
          </a:p>
          <a:p>
            <a:pPr lvl="1"/>
            <a:r>
              <a:rPr lang="en-US" sz="3600" dirty="0"/>
              <a:t>Waxes</a:t>
            </a:r>
          </a:p>
          <a:p>
            <a:pPr lvl="1"/>
            <a:r>
              <a:rPr lang="en-US" sz="3600" dirty="0"/>
              <a:t>Plaque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685" y="4364144"/>
            <a:ext cx="2438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423" y="2731799"/>
            <a:ext cx="1891904" cy="163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357" y="3342442"/>
            <a:ext cx="2463403" cy="139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98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Lipids are hydrophobic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5167827" cy="4023360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ea typeface="MS PGothic" charset="-128"/>
              </a:rPr>
              <a:t>Hydro-  = water</a:t>
            </a:r>
          </a:p>
          <a:p>
            <a:r>
              <a:rPr lang="en-US" altLang="en-US" sz="3600" dirty="0">
                <a:ea typeface="MS PGothic" charset="-128"/>
              </a:rPr>
              <a:t>-phobic = fear of</a:t>
            </a:r>
          </a:p>
          <a:p>
            <a:endParaRPr lang="en-US" altLang="en-US" sz="3600" dirty="0">
              <a:ea typeface="MS PGothic" charset="-128"/>
            </a:endParaRPr>
          </a:p>
          <a:p>
            <a:r>
              <a:rPr lang="en-US" altLang="en-US" sz="3600" dirty="0">
                <a:ea typeface="MS PGothic" charset="-128"/>
              </a:rPr>
              <a:t>Water and lipids don’t like to mix!</a:t>
            </a:r>
          </a:p>
          <a:p>
            <a:endParaRPr lang="en-US" altLang="en-US" sz="3600" dirty="0">
              <a:ea typeface="MS PGothic" charset="-128"/>
            </a:endParaRPr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786" y="1856936"/>
            <a:ext cx="2563416" cy="3539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22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Lipids are hydrophobic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4241410" cy="4023360"/>
          </a:xfrm>
        </p:spPr>
        <p:txBody>
          <a:bodyPr>
            <a:noAutofit/>
          </a:bodyPr>
          <a:lstStyle/>
          <a:p>
            <a:r>
              <a:rPr lang="en-US" altLang="en-US" sz="3200" dirty="0">
                <a:ea typeface="MS PGothic" charset="-128"/>
              </a:rPr>
              <a:t>Hydro-  = water</a:t>
            </a:r>
          </a:p>
          <a:p>
            <a:r>
              <a:rPr lang="en-US" altLang="en-US" sz="3200" dirty="0">
                <a:ea typeface="MS PGothic" charset="-128"/>
              </a:rPr>
              <a:t>-phobic = fear </a:t>
            </a:r>
            <a:r>
              <a:rPr lang="en-US" altLang="en-US" sz="3200" dirty="0" smtClean="0">
                <a:ea typeface="MS PGothic" charset="-128"/>
              </a:rPr>
              <a:t>of</a:t>
            </a:r>
            <a:endParaRPr lang="en-US" altLang="en-US" sz="3200" dirty="0">
              <a:ea typeface="MS PGothic" charset="-128"/>
            </a:endParaRPr>
          </a:p>
          <a:p>
            <a:r>
              <a:rPr lang="en-US" altLang="en-US" sz="3200" dirty="0">
                <a:ea typeface="MS PGothic" charset="-128"/>
              </a:rPr>
              <a:t>Water and lipids don’t like to mix</a:t>
            </a:r>
            <a:r>
              <a:rPr lang="en-US" altLang="en-US" sz="3200" dirty="0" smtClean="0">
                <a:ea typeface="MS PGothic" charset="-128"/>
              </a:rPr>
              <a:t>!</a:t>
            </a:r>
            <a:endParaRPr lang="en-US" altLang="en-US" sz="3200" dirty="0">
              <a:ea typeface="MS PGothic" charset="-128"/>
            </a:endParaRPr>
          </a:p>
          <a:p>
            <a:r>
              <a:rPr lang="en-US" altLang="en-US" sz="3200" dirty="0">
                <a:ea typeface="MS PGothic" charset="-128"/>
              </a:rPr>
              <a:t>Things that like water are </a:t>
            </a:r>
            <a:r>
              <a:rPr lang="en-US" altLang="en-US" sz="3200" b="1" dirty="0">
                <a:ea typeface="MS PGothic" charset="-128"/>
              </a:rPr>
              <a:t>hydrophilic</a:t>
            </a:r>
          </a:p>
          <a:p>
            <a:pPr lvl="1"/>
            <a:r>
              <a:rPr lang="en-US" altLang="en-US" sz="3200" dirty="0">
                <a:ea typeface="MS PGothic" charset="-128"/>
              </a:rPr>
              <a:t>Hydro- = water</a:t>
            </a:r>
          </a:p>
          <a:p>
            <a:pPr lvl="1"/>
            <a:r>
              <a:rPr lang="en-US" altLang="en-US" sz="3200" dirty="0">
                <a:ea typeface="MS PGothic" charset="-128"/>
              </a:rPr>
              <a:t>-</a:t>
            </a:r>
            <a:r>
              <a:rPr lang="en-US" altLang="en-US" sz="3200" dirty="0" err="1">
                <a:ea typeface="MS PGothic" charset="-128"/>
              </a:rPr>
              <a:t>philic</a:t>
            </a:r>
            <a:r>
              <a:rPr lang="en-US" altLang="en-US" sz="3200" dirty="0">
                <a:ea typeface="MS PGothic" charset="-128"/>
              </a:rPr>
              <a:t>  = love of</a:t>
            </a:r>
          </a:p>
          <a:p>
            <a:endParaRPr lang="en-US" sz="3200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860" y="2574696"/>
            <a:ext cx="4425616" cy="235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7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Lipids are hydrophobic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3980573" cy="4023360"/>
          </a:xfrm>
        </p:spPr>
        <p:txBody>
          <a:bodyPr>
            <a:noAutofit/>
          </a:bodyPr>
          <a:lstStyle/>
          <a:p>
            <a:r>
              <a:rPr lang="en-US" altLang="en-US" sz="3200" dirty="0">
                <a:ea typeface="MS PGothic" charset="-128"/>
              </a:rPr>
              <a:t>Hydro-  = water</a:t>
            </a:r>
          </a:p>
          <a:p>
            <a:r>
              <a:rPr lang="en-US" altLang="en-US" sz="3200" dirty="0">
                <a:ea typeface="MS PGothic" charset="-128"/>
              </a:rPr>
              <a:t>-phobic = fear </a:t>
            </a:r>
            <a:r>
              <a:rPr lang="en-US" altLang="en-US" sz="3200" dirty="0" smtClean="0">
                <a:ea typeface="MS PGothic" charset="-128"/>
              </a:rPr>
              <a:t>of</a:t>
            </a:r>
            <a:endParaRPr lang="en-US" altLang="en-US" sz="3200" dirty="0">
              <a:ea typeface="MS PGothic" charset="-128"/>
            </a:endParaRPr>
          </a:p>
          <a:p>
            <a:r>
              <a:rPr lang="en-US" altLang="en-US" sz="3200" dirty="0">
                <a:ea typeface="MS PGothic" charset="-128"/>
              </a:rPr>
              <a:t>Water and lipids don’t like to mix</a:t>
            </a:r>
            <a:r>
              <a:rPr lang="en-US" altLang="en-US" sz="3200" dirty="0" smtClean="0">
                <a:ea typeface="MS PGothic" charset="-128"/>
              </a:rPr>
              <a:t>!</a:t>
            </a:r>
            <a:endParaRPr lang="en-US" altLang="en-US" sz="3200" dirty="0">
              <a:ea typeface="MS PGothic" charset="-128"/>
            </a:endParaRPr>
          </a:p>
          <a:p>
            <a:r>
              <a:rPr lang="en-US" altLang="en-US" sz="3200" dirty="0">
                <a:ea typeface="MS PGothic" charset="-128"/>
              </a:rPr>
              <a:t>Things that like water are </a:t>
            </a:r>
            <a:r>
              <a:rPr lang="en-US" altLang="en-US" sz="3200" b="1" dirty="0">
                <a:ea typeface="MS PGothic" charset="-128"/>
              </a:rPr>
              <a:t>hydrophilic</a:t>
            </a:r>
          </a:p>
          <a:p>
            <a:pPr lvl="1"/>
            <a:r>
              <a:rPr lang="en-US" altLang="en-US" sz="3200" dirty="0">
                <a:ea typeface="MS PGothic" charset="-128"/>
              </a:rPr>
              <a:t>Hydro- = water</a:t>
            </a:r>
          </a:p>
          <a:p>
            <a:pPr lvl="1"/>
            <a:r>
              <a:rPr lang="en-US" altLang="en-US" sz="3200" dirty="0">
                <a:ea typeface="MS PGothic" charset="-128"/>
              </a:rPr>
              <a:t>-</a:t>
            </a:r>
            <a:r>
              <a:rPr lang="en-US" altLang="en-US" sz="3200" dirty="0" err="1">
                <a:ea typeface="MS PGothic" charset="-128"/>
              </a:rPr>
              <a:t>philic</a:t>
            </a:r>
            <a:r>
              <a:rPr lang="en-US" altLang="en-US" sz="3200" dirty="0">
                <a:ea typeface="MS PGothic" charset="-128"/>
              </a:rPr>
              <a:t>  = love of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181" r="29561" b="4947"/>
          <a:stretch/>
        </p:blipFill>
        <p:spPr>
          <a:xfrm>
            <a:off x="4803532" y="2241552"/>
            <a:ext cx="4023243" cy="317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64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Fatty acids + </a:t>
            </a:r>
            <a:r>
              <a:rPr lang="en-US" sz="3600" dirty="0">
                <a:solidFill>
                  <a:srgbClr val="FF0000"/>
                </a:solidFill>
              </a:rPr>
              <a:t>Glycerol</a:t>
            </a:r>
          </a:p>
          <a:p>
            <a:pPr lvl="1"/>
            <a:r>
              <a:rPr lang="en-US" sz="3600" dirty="0">
                <a:solidFill>
                  <a:schemeClr val="tx1"/>
                </a:solidFill>
              </a:rPr>
              <a:t>Neutral charge</a:t>
            </a:r>
          </a:p>
          <a:p>
            <a:pPr lvl="1"/>
            <a:r>
              <a:rPr lang="en-US" sz="3600" dirty="0">
                <a:solidFill>
                  <a:schemeClr val="tx1"/>
                </a:solidFill>
              </a:rPr>
              <a:t>Long chains of carbon and hydrogen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360" y="3672417"/>
            <a:ext cx="57150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2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Long-term energy storage</a:t>
            </a:r>
          </a:p>
          <a:p>
            <a:endParaRPr lang="en-US" sz="2800" dirty="0"/>
          </a:p>
          <a:p>
            <a:r>
              <a:rPr lang="en-US" sz="2800" dirty="0" smtClean="0"/>
              <a:t>Protection of organs</a:t>
            </a:r>
          </a:p>
          <a:p>
            <a:endParaRPr lang="en-US" sz="2800" dirty="0"/>
          </a:p>
          <a:p>
            <a:r>
              <a:rPr lang="en-US" sz="2800" dirty="0" smtClean="0"/>
              <a:t>Insulation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56"/>
          <a:stretch/>
        </p:blipFill>
        <p:spPr>
          <a:xfrm>
            <a:off x="2959826" y="3678116"/>
            <a:ext cx="3021204" cy="25418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" t="21392" r="54945" b="4176"/>
          <a:stretch/>
        </p:blipFill>
        <p:spPr>
          <a:xfrm>
            <a:off x="6280219" y="1845734"/>
            <a:ext cx="1978002" cy="272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93415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443</TotalTime>
  <Words>116</Words>
  <Application>Microsoft Office PowerPoint</Application>
  <PresentationFormat>On-screen Show (4:3)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MS PGothic</vt:lpstr>
      <vt:lpstr>Calibri</vt:lpstr>
      <vt:lpstr>Calibri Light</vt:lpstr>
      <vt:lpstr>Retrospect</vt:lpstr>
      <vt:lpstr>Lipids</vt:lpstr>
      <vt:lpstr>Lipids</vt:lpstr>
      <vt:lpstr>Lipids are hydrophobic</vt:lpstr>
      <vt:lpstr>Lipids are hydrophobic</vt:lpstr>
      <vt:lpstr>Lipids are hydrophobic</vt:lpstr>
      <vt:lpstr>Lipid structure</vt:lpstr>
      <vt:lpstr>Lipid function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FATS &amp; SUGARS</dc:title>
  <dc:creator>Microsoft Office User</dc:creator>
  <cp:lastModifiedBy>Barksdale, Rachael</cp:lastModifiedBy>
  <cp:revision>28</cp:revision>
  <dcterms:created xsi:type="dcterms:W3CDTF">2015-10-24T23:42:15Z</dcterms:created>
  <dcterms:modified xsi:type="dcterms:W3CDTF">2017-09-18T20:33:18Z</dcterms:modified>
</cp:coreProperties>
</file>