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embeddedFontLst>
    <p:embeddedFont>
      <p:font typeface="Amatic SC" panose="020B0604020202020204" charset="0"/>
      <p:regular r:id="rId24"/>
      <p:bold r:id="rId25"/>
    </p:embeddedFont>
    <p:embeddedFont>
      <p:font typeface="Source Code Pro" panose="020B0604020202020204" charset="0"/>
      <p:regular r:id="rId26"/>
      <p:bold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4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  <a:endParaRPr lang="en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Marfan Syndrome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Jared Bowen-Kauth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Mutations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57663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Mutations in the fibrillin 1 gene (FBN1) gene cause Marfan syndrome.</a:t>
            </a:r>
          </a:p>
          <a:p>
            <a:pPr marL="457200" lvl="0" indent="-228600" rtl="0">
              <a:spcBef>
                <a:spcPts val="0"/>
              </a:spcBef>
              <a:buClr>
                <a:srgbClr val="F3F3F3"/>
              </a:buClr>
              <a:buFont typeface="Times New Roman"/>
            </a:pPr>
            <a:r>
              <a:rPr lang="en">
                <a:solidFill>
                  <a:srgbClr val="F3F3F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Large gene (65 exons) located at chromosome 15q-21.1.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FBN1 gene provides instructions for making a protein called fibrillin-1.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Fibrillin binds with other proteins to form microtubules.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Microfibrils become part of the fibers that provide strength and flexibility to connective tissue.</a:t>
            </a:r>
          </a:p>
        </p:txBody>
      </p:sp>
      <p:pic>
        <p:nvPicPr>
          <p:cNvPr id="114" name="Shape 114" descr="Image result for marfan syndrome mutation typ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87100" y="429162"/>
            <a:ext cx="2730325" cy="428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Mutations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mutation in the FBN1 gene can reduce the amount of functional fibrillin-1 that is available to form microfibrils, which leads to decreased microfibril formation.</a:t>
            </a:r>
          </a:p>
          <a:p>
            <a:pPr marL="457200" lvl="0" indent="-22860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As a result, excess growth factors are released and elasticity in many tissues is decreased, leading to overgrowth and instability of tissues.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Mode of Inheritance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This condition is inherited in an autosomal dominant pattern, which means one copy of the altered gene in each cell can cause the disorder.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 have the condition, you have a 50 percent chance of passing the altered gene to each of your children.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least 25 percent of Marfan syndrome cases result from a new mutation in the FBN1 gene. These cases occur in people with no history of the disorder in their family.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Rare Cases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42753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 mutation in FBN1 is identified.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Complete allele deletion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More complex rearrangements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Alterations in regulatory sequences involving the FBN1 gene</a:t>
            </a:r>
          </a:p>
        </p:txBody>
      </p:sp>
      <p:pic>
        <p:nvPicPr>
          <p:cNvPr id="133" name="Shape 133" descr="Image result for marfan syndrom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89025" y="632899"/>
            <a:ext cx="2765325" cy="42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Treatment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Treatment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Marfan syndrome has no cure. However, treatments can help delay or prevent complications, especially when started early.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Medicines are used to try to slow the rate of aortic dilation. Surgery is used to replace the dilated segment of aorta before it tears.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If you have scoliosis (a curved spine), your doctor may suggest a brace or other device to prevent the condition from getting worse.</a:t>
            </a:r>
          </a:p>
          <a:p>
            <a:pPr marL="457200" lvl="0" indent="-2286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Glasses or contact lenses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Prevention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6190"/>
              <a:buFont typeface="Arial"/>
              <a:buNone/>
            </a:pPr>
            <a:r>
              <a:rPr lang="en">
                <a:solidFill>
                  <a:srgbClr val="FFFFFF"/>
                </a:solidFill>
              </a:rPr>
              <a:t>Prevention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Doctors often prescribe blood pressure lowering drugs to help prevent the aorta from enlarging and to reduce the risk of dissection and rupture. 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most commonly used drugs are beta blockers, which cause your heart to beat more slowly and with less force.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56" name="Shape 156" descr="Nursing/Pharmacy Mnemonics and Tips:  Where was this when I was studying for the PTCB Exam?: 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62850" y="2639975"/>
            <a:ext cx="3086374" cy="2314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11700" y="299975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Screening Test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Echocardiogram, which uses sound waves to capture real-time images of your heart in motion. </a:t>
            </a:r>
          </a:p>
          <a:p>
            <a:pPr marL="457200" lvl="0" indent="-2286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Checks the condition of your heart valves and the size of your aorta. </a:t>
            </a:r>
          </a:p>
          <a:p>
            <a:pPr marL="457200" lvl="0" indent="-22860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Computerized tomography (CT) scans and Magnetic resonance imaging (MRI).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Famous People with Marfan syndrome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Bradford Cox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Tutankhamen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Abraham Lincoln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Michael Phelps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Osama Bin Laden</a:t>
            </a:r>
          </a:p>
        </p:txBody>
      </p:sp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6049" y="1336399"/>
            <a:ext cx="3175175" cy="1987049"/>
          </a:xfrm>
          <a:prstGeom prst="rect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70" name="Shape 1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26799" y="3002775"/>
            <a:ext cx="2917871" cy="1987050"/>
          </a:xfrm>
          <a:prstGeom prst="rect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Works Cited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is Marfan syndrome treated? (2010, October 1). Retrieved November 15, 2016, from </a:t>
            </a:r>
          </a:p>
          <a:p>
            <a:pPr marL="45720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http://www.nhlbi.nih.gov/health/health-topics/topics/mar/treatment</a:t>
            </a:r>
          </a:p>
          <a:p>
            <a:pPr marL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Marfan syndrome. (2016, November 15). Retrieved November 15, 2016, from https://ghr.nlm.nih.gov/condition/marfan-syndrome#</a:t>
            </a:r>
          </a:p>
          <a:p>
            <a:pPr marL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Marfan syndrome. (2016). Retrieved November 15, 2016, from http://www.massgeneral.org/conditions/condition.aspx?id=624</a:t>
            </a: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Mayo Clinic Staff. (2016, March 10). Marfan syndrome. Retrieved November 15, 2016, from </a:t>
            </a:r>
          </a:p>
          <a:p>
            <a:pPr marL="45720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http://www.mayoclinic.org/diseases-conditions/marfan-syndrome/home/ovc-20195407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Works Cited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is Marfan syndrome? (2014). Retrieved November 15, 2016, from https://www.marfan.org/about/marfan</a:t>
            </a: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Wright, M. J., MBChB, MSc, &amp; Connolly, H. M., MD, FASE. (2016, November 2). Genetics, clinical features, and diagnosis of Marfan </a:t>
            </a:r>
          </a:p>
          <a:p>
            <a:pPr marL="457200" lvl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syndrome and related disorders. Retrieved November 15, 2016, from https://www.uptodate.com/contents/genetics-clinical-features-and-diagnosis-of-marfan-syndrome-and-related-disorders?source=search_result&amp;search=marfan%2Bsyndrome&amp;selectedTitle=1~118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27450" y="1133075"/>
            <a:ext cx="44097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Disorder that affects the connective tissue in many parts of the body.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Named after Antoine Marfan, the French doctor who discovered it in 1896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Affects men and women of all races and ethnic groups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About 1 in 5,000 people have Marfan syndrome, making this a fairly rare disease</a:t>
            </a:r>
          </a:p>
          <a:p>
            <a:pPr lv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spcBef>
                <a:spcPts val="0"/>
              </a:spcBef>
              <a:buNone/>
            </a:pP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175" y="587337"/>
            <a:ext cx="3100650" cy="3968824"/>
          </a:xfrm>
          <a:prstGeom prst="rect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Description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Symptoms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Abnormal facial appearance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 problems such as nearsightedness</a:t>
            </a:r>
          </a:p>
          <a:p>
            <a:pPr marL="457200" lvl="0" indent="-22860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Crowding of teeth</a:t>
            </a:r>
          </a:p>
          <a:p>
            <a:pPr marL="457200" lvl="0" indent="-22860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Tall, thin body</a:t>
            </a:r>
          </a:p>
          <a:p>
            <a:pPr marL="457200" lvl="0" indent="-22860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Abnormally shaped chest</a:t>
            </a:r>
          </a:p>
          <a:p>
            <a:pPr marL="457200" lvl="0" indent="-2286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Long arms, legs, and fingers</a:t>
            </a:r>
          </a:p>
          <a:p>
            <a:pPr marL="457200" lvl="0" indent="-2286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Poor healing of wounds or scars on the skin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1" name="Shape 81" descr="Image result for marfan syndrome" title="View source imag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67375" y="1228675"/>
            <a:ext cx="3184799" cy="2970275"/>
          </a:xfrm>
          <a:prstGeom prst="rect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Signs That Someone Has This Disorder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41613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signs are easy to detect...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Tall and thin body type</a:t>
            </a:r>
          </a:p>
          <a:p>
            <a:pPr marL="457200" lvl="0" indent="-2286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Curved spine</a:t>
            </a:r>
          </a:p>
          <a:p>
            <a:pPr marL="457200" lvl="0" indent="-22860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Flexible joints</a:t>
            </a:r>
          </a:p>
          <a:p>
            <a:pPr marL="457200" lvl="0" indent="-22860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Flat feet</a:t>
            </a:r>
          </a:p>
          <a:p>
            <a:pPr marL="457200" lvl="0" indent="-22860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Stretch marks on the skin that are not related to weight gain or loss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8" name="Shape 88" descr="What is Marfan Syndrome?" title="What is Marfan Syndrome?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00350" y="1165525"/>
            <a:ext cx="2268900" cy="3403350"/>
          </a:xfrm>
          <a:prstGeom prst="rect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Signs That Someone Has This Disorder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51099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Other signs are harder to detect…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Heart problems, especially those related to the aorta</a:t>
            </a:r>
          </a:p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Aortic enlargement</a:t>
            </a:r>
          </a:p>
          <a:p>
            <a:pPr marL="457200" lvl="0" indent="-22860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Sudden lung collapse</a:t>
            </a:r>
          </a:p>
          <a:p>
            <a:pPr marL="457200" lvl="0" indent="-22860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Eye problems (nearsightedness, dislocated lens, detached retina, early glaucoma, and early cataracts)</a:t>
            </a:r>
          </a:p>
          <a:p>
            <a:pPr lvl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5" name="Shape 95" descr="Aneurysm at aortic root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1600" y="1416050"/>
            <a:ext cx="3421649" cy="2707000"/>
          </a:xfrm>
          <a:prstGeom prst="rect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Prognosis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Most children with Marfan syndrome can expect to live long lives.</a:t>
            </a:r>
          </a:p>
          <a:p>
            <a:pPr marL="457200" lvl="0" indent="-228600">
              <a:spcBef>
                <a:spcPts val="0"/>
              </a:spcBef>
              <a:buClr>
                <a:srgbClr val="FFFFFF"/>
              </a:buClr>
              <a:buFont typeface="Times New Roman"/>
            </a:pPr>
            <a:r>
              <a:rPr lang="en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features of Marfan syndrome, like those affecting the heart and blood vessels, bones or joints, can get worse over time.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2" name="Shape 102" descr="Image result for marfan syndrome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0250" y="2380750"/>
            <a:ext cx="5747274" cy="228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Inheritance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781</Words>
  <Application>Microsoft Office PowerPoint</Application>
  <PresentationFormat>On-screen Show (16:9)</PresentationFormat>
  <Paragraphs>85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Amatic SC</vt:lpstr>
      <vt:lpstr>Times New Roman</vt:lpstr>
      <vt:lpstr>Source Code Pro</vt:lpstr>
      <vt:lpstr>beach-day</vt:lpstr>
      <vt:lpstr>Marfan Syndrome</vt:lpstr>
      <vt:lpstr>Introduction</vt:lpstr>
      <vt:lpstr>Introduction</vt:lpstr>
      <vt:lpstr>Description</vt:lpstr>
      <vt:lpstr>Symptoms</vt:lpstr>
      <vt:lpstr>Signs That Someone Has This Disorder</vt:lpstr>
      <vt:lpstr>Signs That Someone Has This Disorder</vt:lpstr>
      <vt:lpstr>Prognosis</vt:lpstr>
      <vt:lpstr>Inheritance</vt:lpstr>
      <vt:lpstr>Mutations</vt:lpstr>
      <vt:lpstr>Mutations</vt:lpstr>
      <vt:lpstr>Mode of Inheritance</vt:lpstr>
      <vt:lpstr>Rare Cases</vt:lpstr>
      <vt:lpstr>Treatment</vt:lpstr>
      <vt:lpstr>Treatment</vt:lpstr>
      <vt:lpstr>Prevention</vt:lpstr>
      <vt:lpstr>Prevention</vt:lpstr>
      <vt:lpstr>Screening Test</vt:lpstr>
      <vt:lpstr>Famous People with Marfan syndrome</vt:lpstr>
      <vt:lpstr>Works Cited</vt:lpstr>
      <vt:lpstr>Works Cited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Marfan Syndrome</dc:title>
  <dc:creator>Barksdale, Rachael</dc:creator>
  <cp:lastModifiedBy>Barksdale, Rachael</cp:lastModifiedBy>
  <cp:revision>1</cp:revision>
  <dcterms:modified xsi:type="dcterms:W3CDTF">2016-11-16T14:27:34Z</dcterms:modified>
</cp:coreProperties>
</file>