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6521"/>
  </p:normalViewPr>
  <p:slideViewPr>
    <p:cSldViewPr snapToGrid="0" snapToObjects="1">
      <p:cViewPr varScale="1">
        <p:scale>
          <a:sx n="72" d="100"/>
          <a:sy n="72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A684-0B87-A140-9041-EB5C8C486FD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1400210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4220039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4711255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hydrophobic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4591281"/>
            <a:ext cx="117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 transport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4729781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diffusion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4" y="3525634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phospholipid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2675" y="2260123"/>
            <a:ext cx="149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Hypotonic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998945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301589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4220039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4220038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3525634"/>
            <a:ext cx="1587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Isotonic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719214" y="151190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15160" y="433173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29201" y="4822948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92596" y="4822948"/>
            <a:ext cx="10064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96573" y="3517351"/>
            <a:ext cx="1387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Integral protein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990574" y="3455796"/>
            <a:ext cx="161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Facilitated diffusion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75259" y="2557608"/>
            <a:ext cx="142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Hypertonic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93813" y="311063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07098" y="312758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9236" y="433173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95780" y="433173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5259" y="4822948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Semi-permeable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50121" y="4682506"/>
            <a:ext cx="161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Passive transport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Barksdale, Rachael</cp:lastModifiedBy>
  <cp:revision>15</cp:revision>
  <dcterms:created xsi:type="dcterms:W3CDTF">2015-09-03T01:13:13Z</dcterms:created>
  <dcterms:modified xsi:type="dcterms:W3CDTF">2016-10-07T15:09:25Z</dcterms:modified>
</cp:coreProperties>
</file>