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0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9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7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4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587A-40F5-4675-A4A6-148CBFB2CC3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3598-1D0F-4C70-83DB-ED1CBE85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 Test - Brown Paper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one drop of vegetable oil on the brown paper.</a:t>
            </a:r>
          </a:p>
          <a:p>
            <a:r>
              <a:rPr lang="en-US" dirty="0" smtClean="0"/>
              <a:t>Place one drop of your test liquid two to three inches away on the same brown paper.</a:t>
            </a:r>
          </a:p>
          <a:p>
            <a:r>
              <a:rPr lang="en-US" dirty="0" smtClean="0"/>
              <a:t>Allow the paper to dry for 15 minutes.</a:t>
            </a:r>
          </a:p>
          <a:p>
            <a:r>
              <a:rPr lang="en-US" dirty="0" smtClean="0"/>
              <a:t>Turn the paper over. Note any stains left by each sample.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2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Protein test – Biuret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40 drops of test liquid to a test tube.</a:t>
            </a:r>
          </a:p>
          <a:p>
            <a:r>
              <a:rPr lang="en-US" dirty="0" smtClean="0"/>
              <a:t>Add 40 drops of protein solution to a different test tube.</a:t>
            </a:r>
          </a:p>
          <a:p>
            <a:r>
              <a:rPr lang="en-US" dirty="0" smtClean="0"/>
              <a:t>Add 3 drops of Biuret solution to each test tube.</a:t>
            </a:r>
          </a:p>
          <a:p>
            <a:r>
              <a:rPr lang="en-US" dirty="0" smtClean="0"/>
              <a:t>Shake gently to mix.</a:t>
            </a:r>
          </a:p>
          <a:p>
            <a:r>
              <a:rPr lang="en-US" dirty="0" smtClean="0"/>
              <a:t>Note color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2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Glucose test – Benedict’s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40 drops of test liquid to a test tube.</a:t>
            </a:r>
          </a:p>
          <a:p>
            <a:r>
              <a:rPr lang="en-US" dirty="0" smtClean="0"/>
              <a:t>Add 40 drops of glucose solution to a different test tube.</a:t>
            </a:r>
          </a:p>
          <a:p>
            <a:r>
              <a:rPr lang="en-US" dirty="0" smtClean="0"/>
              <a:t>Add 10 drops of Benedict’s solution into each test tube.</a:t>
            </a:r>
          </a:p>
          <a:p>
            <a:r>
              <a:rPr lang="en-US" dirty="0" smtClean="0"/>
              <a:t>Carefully heat the test tubes by suspending in a hot water bath for 5 minutes.</a:t>
            </a:r>
          </a:p>
          <a:p>
            <a:r>
              <a:rPr lang="en-US" dirty="0" smtClean="0"/>
              <a:t>Note any color change (see the color change chart on the board).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5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Starch test – </a:t>
            </a:r>
            <a:r>
              <a:rPr lang="en-US" dirty="0" err="1" smtClean="0"/>
              <a:t>Lugol’s</a:t>
            </a:r>
            <a:r>
              <a:rPr lang="en-US" dirty="0" smtClean="0"/>
              <a:t> iodine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a sample of your positive test food in one of the well’s of your test plate.</a:t>
            </a:r>
          </a:p>
          <a:p>
            <a:r>
              <a:rPr lang="en-US" dirty="0" smtClean="0"/>
              <a:t>Add about 10 drops of water to the food.</a:t>
            </a:r>
          </a:p>
          <a:p>
            <a:r>
              <a:rPr lang="en-US" dirty="0" smtClean="0"/>
              <a:t>Add 10 drops of the test liquid to a different well.</a:t>
            </a:r>
          </a:p>
          <a:p>
            <a:r>
              <a:rPr lang="en-US" dirty="0" smtClean="0"/>
              <a:t>Add 3 drops of </a:t>
            </a:r>
            <a:r>
              <a:rPr lang="en-US" dirty="0" err="1" smtClean="0"/>
              <a:t>Lugol’s</a:t>
            </a:r>
            <a:r>
              <a:rPr lang="en-US" dirty="0" smtClean="0"/>
              <a:t> iodine to each well. Use a toothpick to mix the sample thoroughly.</a:t>
            </a:r>
          </a:p>
          <a:p>
            <a:r>
              <a:rPr lang="en-US" dirty="0" smtClean="0"/>
              <a:t>Observe color change (use white paper as a backdrop for your test plate to better observe color differences)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8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257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Lipid Test - Brown Paper</vt:lpstr>
      <vt:lpstr>Protein test – Biuret solution</vt:lpstr>
      <vt:lpstr>Glucose test – Benedict’s solution</vt:lpstr>
      <vt:lpstr>Starch test – Lugol’s iodine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Rachael Barksdale</dc:creator>
  <cp:lastModifiedBy>Barksdale, Rachael</cp:lastModifiedBy>
  <cp:revision>14</cp:revision>
  <dcterms:created xsi:type="dcterms:W3CDTF">2015-10-30T13:45:53Z</dcterms:created>
  <dcterms:modified xsi:type="dcterms:W3CDTF">2016-09-16T11:56:18Z</dcterms:modified>
</cp:coreProperties>
</file>