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71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73" r:id="rId14"/>
    <p:sldId id="269" r:id="rId15"/>
    <p:sldId id="267" r:id="rId16"/>
    <p:sldId id="270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10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46234-1698-C840-A108-80B49FC2F483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A936E-8C1E-DC4F-B01F-79532631D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5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Bell questions: What</a:t>
            </a:r>
            <a:r>
              <a:rPr lang="en-US" baseline="0" dirty="0" smtClean="0"/>
              <a:t> are acquired traits? Examples. What are inherited traits? Examples.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A936E-8C1E-DC4F-B01F-79532631D3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4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8B0A-1E46-1942-A8FC-1E1DDC31D6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E29-9AB5-9341-B956-223CCADC6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8B0A-1E46-1942-A8FC-1E1DDC31D6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E29-9AB5-9341-B956-223CCADC6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8B0A-1E46-1942-A8FC-1E1DDC31D6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E29-9AB5-9341-B956-223CCADC6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8B0A-1E46-1942-A8FC-1E1DDC31D6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E29-9AB5-9341-B956-223CCADC6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8B0A-1E46-1942-A8FC-1E1DDC31D6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E29-9AB5-9341-B956-223CCADC6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8B0A-1E46-1942-A8FC-1E1DDC31D6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E29-9AB5-9341-B956-223CCADC69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8B0A-1E46-1942-A8FC-1E1DDC31D6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E29-9AB5-9341-B956-223CCADC6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8B0A-1E46-1942-A8FC-1E1DDC31D6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E29-9AB5-9341-B956-223CCADC6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8B0A-1E46-1942-A8FC-1E1DDC31D6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E29-9AB5-9341-B956-223CCADC6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8B0A-1E46-1942-A8FC-1E1DDC31D6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10AE29-9AB5-9341-B956-223CCADC6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8B0A-1E46-1942-A8FC-1E1DDC31D6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0AE29-9AB5-9341-B956-223CCADC6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7F08B0A-1E46-1942-A8FC-1E1DDC31D6CD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B10AE29-9AB5-9341-B956-223CCADC69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2400" dirty="0"/>
              <a:t>You are a scientist observing two different birds of the same species. Bird A lives a long life without ever mating. Bird B is killed soon after mating. Which bird would you consider to be the most successful biologically? Defend your answer.</a:t>
            </a:r>
          </a:p>
        </p:txBody>
      </p:sp>
    </p:spTree>
    <p:extLst>
      <p:ext uri="{BB962C8B-B14F-4D97-AF65-F5344CB8AC3E}">
        <p14:creationId xmlns:p14="http://schemas.microsoft.com/office/powerpoint/2010/main" val="25286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049573" y="4737661"/>
            <a:ext cx="2820439" cy="13813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galapagos</a:t>
            </a:r>
            <a:r>
              <a:rPr lang="en-US" dirty="0" smtClean="0"/>
              <a:t>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519" y="1518109"/>
            <a:ext cx="4357493" cy="221601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Recently formed volcanic islands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Most of the species on the Galapagos live nowhere else in the world</a:t>
            </a:r>
          </a:p>
          <a:p>
            <a:pPr marL="0" indent="0"/>
            <a:endParaRPr lang="en-US" sz="3200" dirty="0" smtClean="0"/>
          </a:p>
        </p:txBody>
      </p:sp>
      <p:sp>
        <p:nvSpPr>
          <p:cNvPr id="4" name="AutoShape 2" descr="data:image/jpeg;base64,/9j/4AAQSkZJRgABAQAAAQABAAD/2wCEAAkGBxQTEhUUEhQVFBQXGRcVFxgYFhkYGBkVFxkZFhoWGhccHCggHB4lGxcYITEhJSkrLi4uFx8zODMsNygtLisBCgoKDg0OGxAQGzQkICYyLDAsLSwsNCwvLDQsNywsLTQsLCwsLCwsLCwvNCwsLCwsLCwsLCwsLCwsLCwsLCwsLP/AABEIAOsA1wMBEQACEQEDEQH/xAAaAAACAwEBAAAAAAAAAAAAAAAAAwIEBQEG/8QAQxAAAQMCAwQFCQcDAgYDAAAAAQACEQMhBBIxBSJBURMyYXGBFFJTcnORkrPRBhU0oaKxwSNC8DPSFiRiguHxQ7LC/8QAGgEBAAMBAQEAAAAAAAAAAAAAAAECAwQFBv/EADQRAAIBAgUCAwcEAgMBAQAAAAABAgMRBBIhMVETQTJhgSIzcZGhwfAFFLHRQuEjUvEVcv/aAAwDAQACEQMRAD8A1tjbNpOoU3ObLi0Ekudc+9eyoJo+ac5J7m1V2HhzD2UwWjrDM7/cuaF1eE9+zO6pllarT2W6Lbvs/hQJ6IRE9Z+nxLkdSa0Z6Co0mrpGbTbs4tzBojKXf/JoCGxE6yRbtTqz5J6FPgk6hgAP9J05smWKuYOy5rtmdLyo6s+R0KfAdBgJaBScc4zNIbVILYBkX4Tfkp6s+R0KfA7DYDA1C0NpyXMNQXeNwHKSd610VWbdrkOhSSvYkNl4L0X5v/3Lo6Vc5Ovhb/8AoqrsnCictNr7+c/dsLda/PxU0oTk3mbRGJqUoJOEU/x6/nByns/C/wB1AdkOf/uWkqE/8ZGEMVS/zh8iw7YOGdTJZSE+s+ZHDrLBOUKijPY6pQhVoOVNamZ90UfM/U76r0MkeDyM8uQ+6KPmfqd9UyR4GeXIfdFHzP1O+qZI8DPLkPuij5n6nfVMkeBnlyH3RR8z9TvqmSPAzy5D7oo+Z+p31TJHgZ5ch90UfM/U76pkjwM8uQ+6KPmfqd9UyR4GeXIfdFHzP1O+qZI8DPLkPuij5n6nfVMkeBnlyH3RR8z9TvqmSPAzy5D7oo+Z+p31TJHgZ5ch90UfM/U76pkjwM8uQ+6KPmfqd9UyR4GeXIfdFHzP1O+qZI8DPLkTUwTKdSgWNyk1CDd2nRVTFzzA9yxrRShob4aUnUV2M2B+GpeqFtHY55bm3gcS1syNbSPosK9GU9UzrwmIhTbUlv3F4jHijUbRdJbVs0iIaHWBPZJhctaUZpP/AC7nfhozpScb3j29Tz7WYYODQagfIw0ANnM1wivrESAIXMdgypVpVA59XO89IM29TbJIdRaIDtwC5koSXsJim/8ALGHkCnWaDDAA1ohxMG+VrZkaoDPp5aLW1RTe1ophokNBqB7pBMGx0seC68O1FZ2jz8WpTkqSe+vwNShVDmhw0IBHiu+MlJXR5E4uMnF9jrNTaL++wv8Ax4JHuWntHW+ny1en39SSsZmjsqtq094+i4cXTfjR6v6dWWtN+hTqUt4gEakarqjP2U2cE6ftuKfcUtDEEAIAQAgBACAEAICptNzujOSQ4loBHCSJPuVo2vqUqXtoUG4quMxc02LWdUuAgGXgC5kx71a0TPNPuMfiq5a4hobla22UklxF47ktG5LlNptHcPXq9IJuwkNMtI0ZJcOVyjSsIylmNVZmxTx3Xoe1Pyayxr+A6ML71C9gfhqXqhaR2MZbmgrFSGIwNKsSas58oa0zYBtwAOBvquSdC0rpXuehTxbcMsnZrbh+TRPA4GlZrhfMHh072bNmgmNJ4KlfDWWaPqa4XGXeSfoX27CpxlJqFuYPDS6WghxdYRzJXCeqdbsKkC29SG5src26A/rNiOqRaOSEWMfF7Iph2WXua0jK1ziQABYRyEr0aNKMoJs8bE4icKslH4X7k8NQDG5WzAmJvqZhdMYqKsjiqTc5ZnuTbxvN/dYW/wA5ou5M7WVlbT56vX7ehJWMx9Og/UNPYVlKpT2bOiFGr4oxZCdcwv8AsVa22XYpe1861+5Wq42nLpN23dYwI5mImOCqqkVpwXdKUkpJbi/L6cgZrkAixuCCRw5A2U9WG1yvQqWvYj95UvO4ZtDpBM6cgVHWhyT+3qceR1m0KZIAdJNhY8DHKylVYPZkOhUSba2A7RpxOcQcw46tuU6sN7/iJ/b1L2tx9diy0zdaGLVjqEAgBAZVXGVOlGUHoxLNLF2UmZ1sYC0UVYxc5ZtNhVLaNSGuN90Zt0gAufEm02HJTlRCqS3Js2lUMbjeE9b+55aI8BKjIiepLgi3aNTUiSDUJaGkWbYAz3zZMqI6kv5NLBVi9mYx4AgfndUkrM1i7q4rHdeh7U/JrLCv4DqwvvUL2B+GpeqFpHYxluaCsVBASpm4nmFWXhdi8LKSuegBm4XitNaM+mTUldHUJMvalC+YaGx7134SpdZGeR+oUWpdRbdygu08w08BhGQZbvTeeJgG3hA8F5dSvLO1F6Hv0cJDpwc1d2+Wr0KNd4zEgQOXcvQpxeSzZ41WUeo3FWO+UOmZvz4qOlC1raE/uKjd768linjA61QT+XjKxlQcXmp6HTDFqay1lf6fUz8XsqlLstR2VxlzA6ATbjHYFWEZyuppr+P7L1J04WdOSdtPO3x2+Ytv2eiHNDgRocwJAvYc7OROinvqJLEyXh0/n6lZ+xWCAc9mhusWALRw5ErVUYPVM53iasXZq3fYGbJYIILgRN7cfC2nBSqEVsQ8XN6O356nPualEb0RETpYCR22Cft4WsP3lS9y+1sADlZbI5m7u51SQCAEBT2niHMa2DlBcAXROUc4Voq5SpJpFOntJ4gGHAucGvdLQWiOQ1JP5KzgiiqP/Z0bYdDjkAghtzpJI3uWn5pkHVfBKltV5LNwQcgNz/fOngJRwQVV6aGqszYp47r0Pan5NZY1/AdGF96ips6tkwTXDUU5HfwW1NXsjnqu12RbtOoCQ9t2NGYaAuc4AOngIK0yLsYKpJb9hrNpucN1gs0uMuMQCRItcFRkS3LdRvZCqG1Hkts0ghkwf7nuItbgBopcEVVR6G9RxDm9UrnnShPxI7aVepS8LNChtIHrWPPguKphJLw6np0v1GD0no/oWumbE5hHeufpzTtZ3OzrU3G91Y5SDCJaGx2AKZuadpXIpqk1eCRGqXZX8TO7Gug18ZUUknP2ti2IbVN5N7fUyfJX+afcvU61P/sjwP21b/qxD3AakDvMLVa7GD03JsfBkgHv0VZRurXsXhLK72v8TjagmRHYOH7o43VrkKaUr2LQx74i3uWDwsG7nWsdVUbCauLMguy2tcDitI0YpWiYyxEpNSlZ/FES6eA8FdRt3M3K7vY45qlO5Eo2sRUlQQAgBACAEAIAQAgKeO69D2p+TWWNfwHRhfeooYLEObhaAbq6G6ZrXJgeC3pq6OatJp6Dae1XAhj2DPYPuBqC6zeNh7yruHdGSqO9mtTo2qTlIa2CHOIDgTla2YPmmSLJkHVvsQp7Tc0b4E5WHg0AvJiTwED80yLsQqjW5q0Xy0G1xNjI8DxWbNk7q5NCQQDaFdzDI93ArOpSjNWZtRrzpO8S1htpNl0gzmkxpOUaeELieEd3lfzPV/8Ao6R6i7aW+LNJjwQCNCuWUXF2Z2wkpRUkec2thy6uXjJpl3hmjS7eRXr4Z2pJHzuNTlXkzPZs58b1UnxMf2zMm9gfet8y4OTpvuyFPZbxl/qRE6TaY0k8YuDa6nOuCFSfJIbPqWHTG08Xame3tGvJVdSPBKpS01H1sA4tYMwOVxdmMuMSe29rXUKauXlSaS1FU8DUBbNUkB2Y3de47ew20urZlwUVOXJp8Fl3N+xFWKggBACAEAIAQAgBAU8d16HtT8mssa/gOjC+9RSwOI6PB03AAkNaBOgJMSTwC2pq+hzVZZdSbdpQ4hwY9wLWtcyACSCYLibRHPitMnBkqlnrqcqbSpkPaaZiCCRF5gESO8XRRe9w6kXdWO/erY/051m7TZpDfG5smR8jqK2xrALM2BAQqVmtIDnNBOkkBVckt2XjCUtUiIxLDo9vxDgmePJLpzXZ/Ig3GMvL2a23hpA7ecqqqR1u0XlRlZWT210+P2saOB2gxkhzhFuItNh71hiKWfVW0OnBV+ldSTs9vTcbjMISczd4G9ko14pZZaNDFYWTl1KeqYh2FcATa2om47wtVXg3b/w53haiTfG6vqvQs7PwAeMz5A4cJHNcmIxTUssGb4bCqcc0xgwbS9oynLDtJiZ0Pbb81yKcrN31enmb9GLmll01GVtktJGU5RxGv8rWni5wVt/iKmChJ3WgkbHPnjjFvdK0eOl2RmsBzIp1qJZuuG9rraNP3C66NZVNUclWk6ayyWv2EroMAQAgBACAEAIAQAgKeO69D2p+TWWNfwHRhfeoXsIThqQNxlC1jsYy3LnQNiMrY5QI9ym7KWWwdC2+629jYXHJLsWQCi3zW+4d/wC6XYshiEggMnaL2iqRMF1MzYGzcxAE6E3XNVaU/Q7qCk6d7aJ/zYzRkc0AZyQGgQIMuuRqZ0IPeuf2WrHX7cZN6a3+n5dDsU5jukEPGUueYjiAyP57bq83F38tfsZ01OOXbWy+52vTgPeS4XAJ3YLmObDQ2bQWx70kt5fmlhCV3GC++l076nosFinZWuDpkA9hm+i6XCNSOpxKrOjN5dLDaVU5584wRzBOipXpp0muBSqy6t+d/U9EBFhovHPatYhkImDreDp70Is1sDalwII9yBSGIWK9am1zocBEWB4ns7v5RNp3RlKMZO0jJxGAc10N3uNtQO1elSxkWrT3PNq4SUZezqIfRcNWkeC6I4inJ2TMJUZx3QtbGQIAQAgBACAEBTx3Xoe1Pyayxr+A6ML71C9gfhqXqhaR2MZbmgrFQQAgBACAVUw7HTLWmdZHK38qrhF7ouqklszj8Kw6sadOHLT9z71DhF7olVZrZkDg2Gc1NupiwuDBP5/soyRd7ou6ko2cZPbXy3X8fyS8jpzORs6zA1U9ON72Kdapa2ZjabA0AAAAaAaKySSsijbbux+GoOeYbrr3dqwxFWMI2fc1o0pVJez2PSLxz3ThKAS6qMze2Rx48PyUFHJXR2p1gJNxwOnaQge4VGAX7RJ1OvNA0kc6QAmLg8hMHSJQXswBNxBEniOECTyQa6mJjaGR5A01Hd/7Xr4Spmp2e6PHxNPJUaWwhdRziTi6cE52QLHeFjyVM8eTTpT2yv5EhWbMZhMxqNYmPddTmXJGSVr2InFsABL2wZg5hBjVRnjvclUpt2s/kBxTL77ba7wt3qc8eR0p8P5DWPBEggg8RcKU09ijTTsypjuvQ9qfk1llX8BvhfeoysDVq9FQbTkAsFw2bkwZP9sC/aqTlO6UTWnGllcp7/H8vfY26AcIaZdAu+Rc90ytY5lo/mYzVNxc07O/hs/52Oio6CchnlmbftmYTNK18v1J6VLOl1NObP8AjclmMgZbHUyLdnarXd1oUyQyt5tVsrPX+vUiKjr7htpcX+niozS10/2WdOneKz776PT+/Q6Xu3d031uN36+CZpaaf6Cp0/a9vbbR6/16hnMndNtDI3vp4pmlrp/sjJTtF5999Hp/foRdVdlByEniJbbxmFDlK18v1LdOnmaz6LZ2ev3XqIweMzlxggSIJI1gDLHfKypVs932/NBNQdOEr2fFny9b7eQ/pXZZyGfNzN98zC1zStfLrxcnpUs+Xqac2f8AG5PMcwGW3ORryjVJTa3WhRQi4Xza8Wf87G3hqTm0z/SOcWs5suvrmmPfyXiVKkptyZ7tPDUoWipfF2f/AKNNaoHABpc2N67RlPLtPcqXYUVZvNt2tv8AnmS6Zzg/c4HJvNOfuvbxS74LuEHa0t/J6f36HGVHFjP6ZMxmBc3d7SSb+CXfBEYQaazfDR6/nmMY4guApwBcGW7x5RMjxS74JyQSVn8dHoRNd+UHojJMFuZthzmYKXfBbJDM1m05syYe7NlybsWdLYnll1U31K5Y5b314t+Ih078k9Ec0xlztmOczCi7tsWyQzWz6c2f/pmYii4v/qB5LrjIQWt1hsEX79LrSFWcH7JwVMPCScpy9rskn/NrfMr1MHWaCTTJjk5t+Z1su+njk17S1MKn6flatO67uz09O/oYD9j7oDSQSS6TlIaXAyCONjwV3Qdlb7aExxMLttrTRKz9r17eoUtkRN3DKN2C2C7LkLhNxbmioNenw+H5cSxEHbVO++j0V769n6DaWzMrWgBxGdr4JZulv7g9isqVkkl3v20KyrRlOTcls0nZ63/i3mQOxW5ndeNW3b5weRa+vEqOh7T49PiT+6tBO6v3Vnxa/HyLmEpmnTDQ0mCbEtkAknXQ/utYZoQSS+qMaip1KrvNWtvZ7/Df7Eca49LQEW6QmZGvQ1bRqq128rVhhoxzJ5tddLeW99iOwPw1L1Qto7HLLc0FYqCAEAIAQAgBAU8Q8slzWixv22G9/HgvK/UK9XDR61JJpP2k/wCb/Q9v9MwmHxc1QrSs2rxa7Wb0a+vYnhMXn4ERry96tgP1OOL0UGmt+6+ZX9T/AEeWBs3UTT27N+mv8lkL0KjtFs8iKu0jfw1AtaGXAEzeZJvrrqSvCPchDKlEstEaIaWsIqszAhoA/wCq2v7qCjV9EPAUlzqEisVWyMe8gkMa58DU5QTA7bKJOybLRjmklyecw/2pcTmc2n0cE7r96f7RBiZJGkrzaePcrydra6X10ParfpUY2jG920r2WXX4ar1J1ftDVpwatJoa+m6owhx4CYPLh7+whXjiqicc8VaW1u3xMpYCjJTVKTvB63Wj+BKtt+rloZKbHPq57EkCWuDQJ4TOqLFzcISSV5OxP/zqaq1YuTtBX+lxQ2/iIqnoqf8ARnpBmPCRbnokcRWcpRaXs77iWDw2WElKXt7bfUlQ2tTq1KLAymS6RUiQWO4AeEqaP6i3KEYvV776GVf9FhCFWU1pHw7a/E1cXssESyx5cD9F7NLFTg/a1R8/WwcZK8NGZdWg5vWaQvRhXhN2izzp0Zw1kha1MgQFPHdeh7U/JrLGv4DowvvUL2B+GpeqFpHYxluaCsVBACAEAIAQAgFlkhwJkG3cIFv85rKdNVIShLZ6HRTqulOFSCs1Z/Fpv6dhdOkGvgCAW/8A1MfyuKjQhh8VlpqylHb/APNl/DPQr4mpi8Fmqu8oT38ppv8AlFhei1fRnkGvsnFl244kkXB7OS8rFUFTd47M9TB13NZZbmhUBgxquU7XtoRp1GwIsNPHl3oQmrDELAgMmvtJlSo/DAuY4hzc4izo4do/hczxEHVdHvyd0cHUjRWJ0avt+djzFGhQcyo+q9zyIa0NptpuJMkPEOMkQTfkvOUqLzTqNyy6Wdvt9z2JRxCyU6SUc2t1d2tr329BjajG5W1TVrgU4aAwMytqN7HGTHcEhKEXHeWl0tNE9BOFScZ2ywvK0nq7tHcLVZRqN6R1So2k4tb/AE2tyuPNwcZuOQkhE4Up2eZqHwsr/USjUr07xyqU153dvoWAWF+LpS8dLJc4sAFNsF2aM0uF7G3BdOaKrTjZ+0tXpZLnk48k3h6c7r2XZLW7d9uCeAyOrYaA9oY14DjShtSBmLs07sQbXVaKjN07Rdo3s+z+JOJz041s0o3la61uvgbmydsMxGbICMsaxcHjb/LrqoYmFZtR7HBisFUw8YuXf6Bts7rfW/g/Veng/eHjY73a+Jjr1jyQQFPHdeh7U/JrLGv4DowvvUL2B+GpeqFpHYxluVdp4x5qVGMc5jaVNlR5YGGo7pC4CM+61oyEklZzk7tLSxvThHKm1e7a1vbT4FN32m3WNDSXPZ1yQHB5pl4JYAQNJgnjoQqdbRI0WF1bvs/vbcn/AMTZMjXMLz0Wdzg4Xe2j0xEAQOUSDcWhOva11+WuR+1zXadtfvY7V+1GVriaJDmgOyl7ZylhqScsmYFwAYkTCnr6bBYW7spfT0GVPtRTDhLHZcriXSLObTFVzQ3V0AtEi0ujmp664KrCya3/AC9jlT7RubINB/SBwGUHMACwVBmcxpgwYiD7rp1nxqSsMnrm0/F3J4rbUGjUZLqT6NSrlaJLo6LLEif7yjq7NbWv/BEaF80Xo00v5KlP7QzUBjKGtrmpTJiajfJ8m89rSN2pp/1cVRVfa+d/oazoXgk9drPy9q+3mH/FH94oOdu1S6HgBraT2sd1gCZzcvqs83/J1bXdrfBJ6/M1cP8Ai6KdldPzba09EvuxmJ+0cVhlY80gyu62WappuYyWt6wAdmEmAb6rZ1va8tfU544a8NXrdel7+hr7B2v0kvDcrqb8rm71jAMbzWm7XDhxSa61NruUs6FRSWv5bzPZ03hwBFwbheO1bRnsxkpK6OPpg9/PihDVyFNpI3joSLW07lBCTe7Ccs25kcu48kCstzy7fs9XBZWa6maucuc2TEElxIqRJvFo4leb+ynfPm9q9/L+z3//AKdFxdPL7GW3n/QN+ybujcSR0t4aHbhIMtcXRIMdnJW/YJpt+LW3rt8ir/V2pJR8Ps3503t8TmI+z1YuaclKoAxjYdUe2HNABO6ATpz46Kn7Kd4vR2ilqWj+p08sl7SvJvS3clifs5Wc57wWB2fM1snK4EyZtYjhrx5qamBlOUpX10a9ORS/VIU4wgk7JNPnXawypsjE1atR1QUmCozIS15dlgWIblE3A481q6FWVTNK1mrO1zBYuhToqEL3TzK9hgweN6DoYoxBbOd12nh1bWJSFGvCnkTWgniMHOr1XGV20/IXhNmPwlYPDmPY5sOHVdm7BeRZt7aK2FwE41Y5HfSzM8f+q06lCSnGzveP+/QnWqlxlxk/5YL6elSjTVkfH1KkqkryILUzBAU8d16HtT8mssa/gOjC+9QvYH4al6oWkdjGW47FbNpVHB1Sm17hYEibax2ieaiUIy1aLRqzirRdiLtlUS8vNJheTJdF5jLPusnTje9h1Z2tfQr4nYVEseGU2Me5rmh0dUuaWT7uSq6UbOyLxrzTV3dfjJU9h0MjWGjTIaD/AG2JcAHHtmBryClUo2tYh16l27sT/wAPU+mNQhuUzuZGiZZ0ZDnalsTbmVXorNct+4lky/W/qWzsihkDDSYWAkgRxNie2RzV+nG1rFOtUve+o2vgab4zsa6GlgkaNdEtHYcrfcFLjF7orGco7MrnY9EjK6lTLROURoCWuN9ZzMB/7QqqnHZo1daSs4t3tr8dfsMbsuiBApMAgiA20OIJEdpAPgpyR4M+rPe5FuxsOJ/os3s07uubWU6cOCetU5LOGw7KbcrGhrdYAi51PerJJaIpKTk7tmts7Hhoyu04HvvdeficNJyc46ndhcVGKySNdjgRIII5hcGx6SaauiFDTvJP5lQRHYYpLCnAAg6AzPKbf+VBR2TuMBUlzqAEAIAQGPtsbze7+f8APcvQwP8Al6HmY/xRM5egeeCAEBTx3Xoe1Pyayxr+A6ML71C9gfhqXqhaR2MZbmgrFQQAgBACAEAICDIl0c798D+IVY2u7GtTNaN+NPhd/e5NWMgQAgBAPwVcscIMAkA+Np71y4qkpQcu6OjDVXCaS2ZvUbCORheQezHawxSWIdJyBPCw/lCuYjQdrGk+7Qx71BEWNUlwQAgBAYW1ak1D2ADx4r1MFG0G+Tx8bO9S3BTXYcgIAQFPHdeh7U/JrLGv4DowvvUVth4lgo0WFwDiyQOwSf4KspxVk3qUdObTkloWBtWnJvugXdFpmMvOZKr14F3hammmvA3D41jzlB3hctIvHA+Ig9xCtGpGTstyk6M4K725LC0MwQAgBACAqY6u5jHPaGnLeDN2wOXGVlOUoxbSOinCE5Ri29V8nd/SxSftao17mmmDHETd2TPA/ZZOvJSaa/LXNlhYSipKW/8AdiNPbFRxaG0w4nNoTBDcp3SfWOvJQsRJ2svzQl4SnG7crbfW+/yG4Lape5jS1rcwBuTJkkbtuEXnmrQrOTSt+eRSrhYwi2ne3+txeI2w9rngU5yzGs2IEutoZtCiVeSbSRaGEhKMW5b/AJp8O5s4PMckiHEtkcjKvVf/ABNy4OaKXVSi+56R8h1gd6O6e3w/ZeKe03ZnczvN8Zt3aKRd8HaHVA5WPehMdiMFs2tM6++ygjYbCkuEIQRe8ASSAOZsiVw5Jasp4jaLACGkl0WgWnvW8MNUk9jlqYykk7O5iL2EklZHj3CFIuEILhCC5Ux3Xoe1Pyayxr+A6ML71epS2PhM1HDvzOGVtgIiTIJuJ0U5LtO+xCq5VKNtyx90t6I0szoLs07syeVoHgo6CyZbl/3Uup1LK+3f+x1PAgVDUl0lobFogQJ0km3HmrKklLMZyrtwyW73H9C2IyiNYiynJG1rEdepmzZnfk7kEzAnSeMKcqvcr1JZct9ODnQtgjKINyI1TJG1rFutUupZndbHejFrC2ltO5Mq4I6k7NX338znRNvYX1tr3pkjrpuOrPTV6beXwM6o1wq2aXUxcBobGbi0zcaDTmufK8+iukdvU/49XaTWt29Vz5+pXa3Em2UNc4yXQ2Mpad066GFXLVfbV9yzqUVb2rpbLXe+6+IdHiBILQRO7DWwIe28cJaXc1GSptbT/ZPVpXzKTv31fD+9jrhXu7K7PmgkNZ1ZMdGeNssyptU3tr6fT/ZVSo2UL+z2V3v5/XYWKeI0LRECwAjNk1H/AHRxVclS1raf6NHWpOWbNrz5X/o1Ps+ysaw6UAEZA0juOYqKql05Oa4sUU4ZoxpPRttnq24VkuGURa3CTx715mVHo9Wble+2w00G7pyjd6vZ3KbIt1Ja677kHYRhzboBd1iNT380yohzk7a7beRxmHaQAWtIaSBa3eAosgqs9XfffzOYek3M4hok8eY0/wDyVNkVjUlbLfRbEcXTYyndgLRcN4Sf/amFPM1FCpiJ006l9TCqnM4vddx49nJe1ToQp7LXk8OpiKk1aT047CuhbEQI5K+SNrWI69TNmzakujEgwJGinKr3sV6s8rjfR7nOibBECDr2pkja1ietUunfbYOiFrC2nYmSOmhHVnrrvv5h0QvYX17UyR103HVnprtt5FXGMAfh4Ef1T8mqsqyShobYecpVk5P8sQ2B+GpeqFrHY55bmgrFQQAgBACAEAICNPjaLnx7VWPfQ0n21vp8vIkrGYIAQAgLuyW75PmtJ/hcOOl7KR24GKzt8I2aTYHabnvK809SK0JoWBAIewaAX5XAjmQFBm0tkNYyFJdKxS2tXAZl4u/ICLrow1Nzmmuxy4uoowy8mKvYPHBACAEAIBVPEtc4tBkiZHcY/dYwxFKpJwjK7W64Oipha1KEak42i9nzfURjuvQ9qfk1kr+AYX3qF7A/DUvVC0jsYy3NBWKggBACAEAIAQEKfG83Ph2Kse+ppU7aW0+fmTVjMEAIAQF7ZR6/qj3Tf8l52P8A8fU78E/F6G2uA9QEAIBIpzPAzqNbW1UFLXOPr5Ac/C88/DmrRTk7IiU1BXkYWJrl7sx93Icl7NCiqUbHi1qrqSzMUtjIEAIAQAhJjbNrf1qg6NwvJdBg55cYJMGCOE6rjo0acKspRjZvd89zvxFerOhCEp3S2XFtOOC7juvQ9qfk1ltX8Bz4X3qF7A/DUvVC0jsYy3NBWKggBACAEAIAQEKfG0XPj2qse5rUv7N3fRenkTVjIEAIAQGlsqmcrnc4aP5P5ry8bO88vB6WDg1By50NcLjPRBACAzK2MdSdlcA4GXAixgk6ropUOqvZepxVMRKjK0ldFLG4s1CLQBoP5Xdh8N09XucWIxHVemiKy6jmBACAEAIAQEQwDQBQTcq47r0Pan5NZZV/Ab4X3qF7A/DUvVC0jsYy3NBWKggBAVqWPY4EzDQYl26CdLE66KziyqmmNdiGjVzR4jlP7XVbMnMhTNoUyQA8bwkcjeI754KcrIzx5LKgsRZN5M3t2Dkqq+ty87aWVtCSsUBACACqybSdiT0TKYaGNGgmPdM/5zXgybbuz3oxUUorYehoCAUcQzzm+8KUmynUiu5k7UxYeQG3A48yvQwdGUW5yPNxleM7RiUV3nCCAEAIAQAgBACAp47r0Pan5NZY1/AdGF96hewPw1L1QtI7GMtzQVioIBeIqhrS5xgDjrrZSlchtJXZl08HTcCelMlxuQ1u9GUjKREx2K7k12MVGLV7kjgKbT1zEhuWxhxZkHbpzTM32JyRT3/NiFDDUiQA9xiACWwIpGSAYiJIv2I2/wA8yFGPP4jYa8G4II7Fmb3uRpReOZnvVI21tya1c3s34RNXMgQAgAD6KlSWWDZaKu0j0dIgndIIAAEGeP8A4C8E96LTeg5SXKlXaDWuLXA2i8TrdawoTnHNFHPPEwhLLIwjqV7FNOMEnweNJ3k2cVyoIAQAgBACAEAIAQFPHdeh7U/JrLGv4DowvvUL2B+GpeqFpHYxluaCsVBAV8dQD2Q45WghxPY0zGtu9TF2ZWcbrUz24SjUdNN4AEEtibB2aQTe54q+aSWpnljJ6MdT2WBG8CAS4DKL62Jm/W1UZyVTXIqlsluQAuAIZlMRGYkOJnjoBHJTndyFSVtzTw9LK0CQe0ANHuCo3c1SsiTZvPO3cqq/c0ll0y8a/EkpKAgBAdabrOrBzg4ruXg7STZtbJZDB2gH3krxqrvNnr4aOWCLyodJg7WcDVMcAAe/X+V6ODpu2Zs8nGTTqWRUXecQIAQC8Sdx0EgwbgSR2gcVK3IlsZNLFVg1gDXEnzgXZjMRNsoi91o1ExUppI7VxtYtdlaQRm/sPngCOe7JUKMQ5zs7DcLVq9LeSxxi7SIDWDeHKTwUNKxaLlm8jUVDUEAICnjuvQ9qfk1ljX8B0YX3qF7A/DUvVC0jsYy3NBWKggFYqgHscw2DhClOzuRJXVijU2UXdepLgGtbuw0NaZgibyrZ7bIzdJvdkTsbenNG7G62IMEbsGwvMKeoR0db3IjYgiC5v9x6kCS0NBieGvinUHR0NWkzK0DkAPdZZs2SsjlKLxzM96pG2tuTWrm9m/CJq5kCAEABpJDWiXHQfyufEVulHTc0p03N2R6HD0AwgDg3+dV5EpOTuz2qcFDRcENpV3MZLdZieQ5rShCM5pSZTE1JQheJhEzc3Jv4lezCKirLY8aTbd2cVioIAQGZisVU6VuUHICGutYud+cC35q6StqZSlLNpsVmbQqwHEFxDXlwDS0ahoB7pJsrZY7FOpLcado1YkNB6x6rhIDg0QOE3KjKi3UlYPLKuaImHusGkbrWkxJ1kwmWIzyuXdn1y9uZ0T2Bwjs3lWSszSEsyuWlUsCAp47r0Pan5NZY1/AdGF96hewPw1L1QtI7GMtzQVioIAQEXvA1IF4uYudAouSk3sI+8KVj0tOC0vG+27RYu10HNRnjyW6c+GWKbg4AtuDcEXBB4gqSr00Z1SQRZN5EXt2jmqq/cvO2ln2JKxQEAIDrAczYdl3heJi4XFjZtRSXc2oRvNa2PSUuJ7fyFv3leWe3HuyGMxIptk34AcytKdN1JZUUrVVTjdnnnGSTzv717cI5YqPB4cnmbZxWKggBAVdp1nNZLbXAJicrSbujjCtFJvUpUbS0KDNpPaDfO3NDajgWiIkzA52FlbKmZqo1/ZP73dvyyzYGptcNl1tLz4JkRPVeuhxu1ahAhgOk68X5RHulMiHUlwa5WZsCAEBTx3Xoe1Pyayxr+A6ML71CthGMNS9UKzmoRuysabqSaRfzjmo68Ofo/wCi37arx9V/YZxzTrw5+j/oftqvH1X9hnHNOvDn6P8AoftqvH1X9lTaeFbWp5C6ASCSBeypOpTkrX+j/ovTo1YSvl+q/syT9nJdPSicwqn+nbpWl2W2bqQ67eMTKzjGM5WT89vz5G0pypxvJeW+tvxblytsPM2m3pCMjS20iSbkwDbuWzpXSVzmVezbtuatJsNAJkgATzgarVGDd2cp8bzc+HYoj3NKl9Lq2i9fMmrGQIAQEKjoh0A5SDB0PYuXGQzU78F6csskz0+HNtBaBYzwHFeQe9B6GLtGsXPcDoCQB3WlerhKcVHP3Z5GKqSlNxeyKq7DlOE/XwCpOpGHiZKTex1ITjNXiyWmnZgrlQQAgBAEoAQAgBAU8d16HtT8mssa/gOjC+9QrYTZw1KfNCtkUopMoqkoSbiX+jHIJ0ocIn9xV/7P5lDbWK6GnnawOOYCO/uVKkIRV1FGtGpUnKzk/mYzvtA4Ralrlzb2WMxHT6/6VufHVY3imtF+d/gdGWTTTk35fb4mi/b2Xo8zHb9JtQAecSQWySBygam/IrfrWtdHKsPe9ns7F3ZuPFYOIa5mUxDovImRBP8AgV4TzGVSnke9y4rmYICFPjaLnx7fFViaVO2t9F6eXoTVjMEAICFZstIWdWOaDSJH4XGBrYblBkSIuCYFhMnQ9l14mV5rSO+FVKPs/nwJ4ykWuvmMgGXazGlrWXoYKas4mOKg1K7+ohd5ykSwePNZTown4kWTa2JAK8YqKsiAViCvWx1Npyue1p5E+N+Vuai6RpGlOSzJOxYBUmYIAQAgBACAp47r0Pan5NZY1/AdGF96hewPw1L1QtI7GMtzQVioIScyjkOWnDkoFwIUg7CAEIBARY0iZM3J8DoFVJrcvOSdrK2iJKxQEAIAQC6tIHv5rGtRjUWu/JKdi2MY67XAOaYsZ1HI6rjhg5xle9jreKurNXQhehFSS1dzkdr6ArEAgOHsQk8vhnu/oRmEl5fHSn+pkdnB3dZmY0heJVw1PrVHK1WTt7OiaV1bvstN9z24VpOEY+CK77r8Zao16lPCufRGcMfLAAXZqQcMzW5r+dHcvZoyc4pyjlb7Pt8jzqsIdbLmv5mc/a2Nyy5pYAcjnCkXnNDnhwaNWmWNWtkSqdK+mvqNqV8W8te5pBbVZlphhF+hLiS7i3MY5JoQlTWi439SnS2jigXP/qb5phzzh3bsUzutp+vu5ksi7hT2+Pf7js2KcWvdncc2HdkyFozdG4kdgmAe8JoR/wAa0XmL++8ZlBh5uyf+XIMkEuYBEWNpPLVTlRPSpX/2epxnXw/tD8msuWv4DHDe9XqL2B+GpeqFpHYxluaCsVBACAEAIAQGNiNpVWvqAMGVvHK6ACWgEmd6xJgAaLllVqKTVtjvhh6ThFt6vz+Py4K/ltam1rg3P0mZ5kG0G8cgRBCp1KkFdK99TXo0qknFu1rL89dzdw5dlbnjNAmNJXXG9lfc86eXM8uwxWKAgBACAEAIAQAgBAUMVs5r3ZsrD3ze0XgwbWuq21ujaNVqNrsvMbAAECOWngrGTOoQCAEAIAQFPHdeh7U/JrLGv4DowvvUeXpYl7QGte8NFgA4wB71lnka9OPBLy6r6R/xH6qc8uR0o8B5dV9I/wCI/VM8uR0o8B5dV9I/4j9Uzy5HSjwHl1X0j/iP1TPLkdKPAeXVfSP+I/VM8uR0o8B5dV9I/wCI/VM8uR0o8B5dV9I/4j9Uzy5HShwHl1X0j/iP1TPLkdKHAeXVfSP+I/VM8uR0o8B5dV9I/wCI/VM8uR0o8B5dV9I/4j9Uzy5HSjwHl1X0j/iP1TPLkdKPAeXVfSP+I/VM8uR0o8B5dV9I/wCI/VM8uR0o8B5dV9I/4j9Uzy5HSjwHl1X0j/iP1TPLkdKPAeXVfSP+I/VM8uR0o8B5dV9I/wCI/VM8uR0o8B5dV9I/4j9Uzy5HSjwHl1X0j/iP1TPLkdKPAeXVfSP+I/VM8uR0o8B5dV9I/wCI/VM8uR0o8B5dV9I/4j9Uzy5HSjwHl1X0j/iP1TPLkdKPAeXVfSP+I/VM8uR0o8FzY9Zz69MPc5wBcQC4m+RwnXkT71Scm46mlGEVNWR//9k="/>
          <p:cNvSpPr>
            <a:spLocks noChangeAspect="1" noChangeArrowheads="1"/>
          </p:cNvSpPr>
          <p:nvPr/>
        </p:nvSpPr>
        <p:spPr bwMode="auto">
          <a:xfrm>
            <a:off x="155575" y="-1600200"/>
            <a:ext cx="304800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hQVFBQXGRcVFxgYFhkYGBkVFxkZFhoWGhccHCggHB4lGxcYITEhJSkrLi4uFx8zODMsNygtLisBCgoKDg0OGxAQGzQkICYyLDAsLSwsNCwvLDQsNywsLTQsLCwsLCwsLCwvNCwsLCwsLCwsLCwsLCwsLCwsLCwsLP/AABEIAOsA1wMBEQACEQEDEQH/xAAaAAACAwEBAAAAAAAAAAAAAAAAAwIEBQEG/8QAQxAAAQMCAwQFCQcDAgYDAAAAAQACEQMhBBIxBSJBURMyYXGBFFJTcnORkrPRBhU0oaKxwSNC8DPSFiRiguHxQ7LC/8QAGgEBAAMBAQEAAAAAAAAAAAAAAAECAwQFBv/EADQRAAIBAgUCAwcEAgMBAQAAAAABAgMRBBIhMVETQTJhgSIzcZGhwfAFFLHRQuEjUvEVcv/aAAwDAQACEQMRAD8A1tjbNpOoU3ObLi0Ekudc+9eyoJo+ac5J7m1V2HhzD2UwWjrDM7/cuaF1eE9+zO6pllarT2W6Lbvs/hQJ6IRE9Z+nxLkdSa0Z6Co0mrpGbTbs4tzBojKXf/JoCGxE6yRbtTqz5J6FPgk6hgAP9J05smWKuYOy5rtmdLyo6s+R0KfAdBgJaBScc4zNIbVILYBkX4Tfkp6s+R0KfA7DYDA1C0NpyXMNQXeNwHKSd610VWbdrkOhSSvYkNl4L0X5v/3Lo6Vc5Ovhb/8AoqrsnCictNr7+c/dsLda/PxU0oTk3mbRGJqUoJOEU/x6/nByns/C/wB1AdkOf/uWkqE/8ZGEMVS/zh8iw7YOGdTJZSE+s+ZHDrLBOUKijPY6pQhVoOVNamZ90UfM/U76r0MkeDyM8uQ+6KPmfqd9UyR4GeXIfdFHzP1O+qZI8DPLkPuij5n6nfVMkeBnlyH3RR8z9TvqmSPAzy5D7oo+Z+p31TJHgZ5ch90UfM/U76pkjwM8uQ+6KPmfqd9UyR4GeXIfdFHzP1O+qZI8DPLkPuij5n6nfVMkeBnlyH3RR8z9TvqmSPAzy5D7oo+Z+p31TJHgZ5ch90UfM/U76pkjwM8uQ+6KPmfqd9UyR4GeXIfdFHzP1O+qZI8DPLkTUwTKdSgWNyk1CDd2nRVTFzzA9yxrRShob4aUnUV2M2B+GpeqFtHY55bm3gcS1syNbSPosK9GU9UzrwmIhTbUlv3F4jHijUbRdJbVs0iIaHWBPZJhctaUZpP/AC7nfhozpScb3j29Tz7WYYODQagfIw0ANnM1wivrESAIXMdgypVpVA59XO89IM29TbJIdRaIDtwC5koSXsJim/8ALGHkCnWaDDAA1ohxMG+VrZkaoDPp5aLW1RTe1ophokNBqB7pBMGx0seC68O1FZ2jz8WpTkqSe+vwNShVDmhw0IBHiu+MlJXR5E4uMnF9jrNTaL++wv8Ax4JHuWntHW+ny1en39SSsZmjsqtq094+i4cXTfjR6v6dWWtN+hTqUt4gEakarqjP2U2cE6ftuKfcUtDEEAIAQAgBACAEAICptNzujOSQ4loBHCSJPuVo2vqUqXtoUG4quMxc02LWdUuAgGXgC5kx71a0TPNPuMfiq5a4hobla22UklxF47ktG5LlNptHcPXq9IJuwkNMtI0ZJcOVyjSsIylmNVZmxTx3Xoe1Pyayxr+A6ML71C9gfhqXqhaR2MZbmgrFSGIwNKsSas58oa0zYBtwAOBvquSdC0rpXuehTxbcMsnZrbh+TRPA4GlZrhfMHh072bNmgmNJ4KlfDWWaPqa4XGXeSfoX27CpxlJqFuYPDS6WghxdYRzJXCeqdbsKkC29SG5src26A/rNiOqRaOSEWMfF7Iph2WXua0jK1ziQABYRyEr0aNKMoJs8bE4icKslH4X7k8NQDG5WzAmJvqZhdMYqKsjiqTc5ZnuTbxvN/dYW/wA5ou5M7WVlbT56vX7ehJWMx9Og/UNPYVlKpT2bOiFGr4oxZCdcwv8AsVa22XYpe1861+5Wq42nLpN23dYwI5mImOCqqkVpwXdKUkpJbi/L6cgZrkAixuCCRw5A2U9WG1yvQqWvYj95UvO4ZtDpBM6cgVHWhyT+3qceR1m0KZIAdJNhY8DHKylVYPZkOhUSba2A7RpxOcQcw46tuU6sN7/iJ/b1L2tx9diy0zdaGLVjqEAgBAZVXGVOlGUHoxLNLF2UmZ1sYC0UVYxc5ZtNhVLaNSGuN90Zt0gAufEm02HJTlRCqS3Js2lUMbjeE9b+55aI8BKjIiepLgi3aNTUiSDUJaGkWbYAz3zZMqI6kv5NLBVi9mYx4AgfndUkrM1i7q4rHdeh7U/JrLCv4DqwvvUL2B+GpeqFpHYxluaCsVBASpm4nmFWXhdi8LKSuegBm4XitNaM+mTUldHUJMvalC+YaGx7134SpdZGeR+oUWpdRbdygu08w08BhGQZbvTeeJgG3hA8F5dSvLO1F6Hv0cJDpwc1d2+Wr0KNd4zEgQOXcvQpxeSzZ41WUeo3FWO+UOmZvz4qOlC1raE/uKjd768linjA61QT+XjKxlQcXmp6HTDFqay1lf6fUz8XsqlLstR2VxlzA6ATbjHYFWEZyuppr+P7L1J04WdOSdtPO3x2+Ytv2eiHNDgRocwJAvYc7OROinvqJLEyXh0/n6lZ+xWCAc9mhusWALRw5ErVUYPVM53iasXZq3fYGbJYIILgRN7cfC2nBSqEVsQ8XN6O356nPualEb0RETpYCR22Cft4WsP3lS9y+1sADlZbI5m7u51SQCAEBT2niHMa2DlBcAXROUc4Voq5SpJpFOntJ4gGHAucGvdLQWiOQ1JP5KzgiiqP/Z0bYdDjkAghtzpJI3uWn5pkHVfBKltV5LNwQcgNz/fOngJRwQVV6aGqszYp47r0Pan5NZY1/AdGF96ips6tkwTXDUU5HfwW1NXsjnqu12RbtOoCQ9t2NGYaAuc4AOngIK0yLsYKpJb9hrNpucN1gs0uMuMQCRItcFRkS3LdRvZCqG1Hkts0ghkwf7nuItbgBopcEVVR6G9RxDm9UrnnShPxI7aVepS8LNChtIHrWPPguKphJLw6np0v1GD0no/oWumbE5hHeufpzTtZ3OzrU3G91Y5SDCJaGx2AKZuadpXIpqk1eCRGqXZX8TO7Gug18ZUUknP2ti2IbVN5N7fUyfJX+afcvU61P/sjwP21b/qxD3AakDvMLVa7GD03JsfBkgHv0VZRurXsXhLK72v8TjagmRHYOH7o43VrkKaUr2LQx74i3uWDwsG7nWsdVUbCauLMguy2tcDitI0YpWiYyxEpNSlZ/FES6eA8FdRt3M3K7vY45qlO5Eo2sRUlQQAgBACAEAIAQAgKeO69D2p+TWWNfwHRhfeooYLEObhaAbq6G6ZrXJgeC3pq6OatJp6Dae1XAhj2DPYPuBqC6zeNh7yruHdGSqO9mtTo2qTlIa2CHOIDgTla2YPmmSLJkHVvsQp7Tc0b4E5WHg0AvJiTwED80yLsQqjW5q0Xy0G1xNjI8DxWbNk7q5NCQQDaFdzDI93ArOpSjNWZtRrzpO8S1htpNl0gzmkxpOUaeELieEd3lfzPV/8Ao6R6i7aW+LNJjwQCNCuWUXF2Z2wkpRUkec2thy6uXjJpl3hmjS7eRXr4Z2pJHzuNTlXkzPZs58b1UnxMf2zMm9gfet8y4OTpvuyFPZbxl/qRE6TaY0k8YuDa6nOuCFSfJIbPqWHTG08Xame3tGvJVdSPBKpS01H1sA4tYMwOVxdmMuMSe29rXUKauXlSaS1FU8DUBbNUkB2Y3de47ew20urZlwUVOXJp8Fl3N+xFWKggBACAEAIAQAgBAU8d16HtT8mssa/gOjC+9RSwOI6PB03AAkNaBOgJMSTwC2pq+hzVZZdSbdpQ4hwY9wLWtcyACSCYLibRHPitMnBkqlnrqcqbSpkPaaZiCCRF5gESO8XRRe9w6kXdWO/erY/051m7TZpDfG5smR8jqK2xrALM2BAQqVmtIDnNBOkkBVckt2XjCUtUiIxLDo9vxDgmePJLpzXZ/Ig3GMvL2a23hpA7ecqqqR1u0XlRlZWT210+P2saOB2gxkhzhFuItNh71hiKWfVW0OnBV+ldSTs9vTcbjMISczd4G9ko14pZZaNDFYWTl1KeqYh2FcATa2om47wtVXg3b/w53haiTfG6vqvQs7PwAeMz5A4cJHNcmIxTUssGb4bCqcc0xgwbS9oynLDtJiZ0Pbb81yKcrN31enmb9GLmll01GVtktJGU5RxGv8rWni5wVt/iKmChJ3WgkbHPnjjFvdK0eOl2RmsBzIp1qJZuuG9rraNP3C66NZVNUclWk6ayyWv2EroMAQAgBACAEAIAQAgKeO69D2p+TWWNfwHRhfeoXsIThqQNxlC1jsYy3LnQNiMrY5QI9ym7KWWwdC2+629jYXHJLsWQCi3zW+4d/wC6XYshiEggMnaL2iqRMF1MzYGzcxAE6E3XNVaU/Q7qCk6d7aJ/zYzRkc0AZyQGgQIMuuRqZ0IPeuf2WrHX7cZN6a3+n5dDsU5jukEPGUueYjiAyP57bq83F38tfsZ01OOXbWy+52vTgPeS4XAJ3YLmObDQ2bQWx70kt5fmlhCV3GC++l076nosFinZWuDpkA9hm+i6XCNSOpxKrOjN5dLDaVU5584wRzBOipXpp0muBSqy6t+d/U9EBFhovHPatYhkImDreDp70Is1sDalwII9yBSGIWK9am1zocBEWB4ns7v5RNp3RlKMZO0jJxGAc10N3uNtQO1elSxkWrT3PNq4SUZezqIfRcNWkeC6I4inJ2TMJUZx3QtbGQIAQAgBACAEBTx3Xoe1Pyayxr+A6ML71C9gfhqXqhaR2MZbmgrFQQAgBACAVUw7HTLWmdZHK38qrhF7ouqklszj8Kw6sadOHLT9z71DhF7olVZrZkDg2Gc1NupiwuDBP5/soyRd7ou6ko2cZPbXy3X8fyS8jpzORs6zA1U9ON72Kdapa2ZjabA0AAAAaAaKySSsijbbux+GoOeYbrr3dqwxFWMI2fc1o0pVJez2PSLxz3ThKAS6qMze2Rx48PyUFHJXR2p1gJNxwOnaQge4VGAX7RJ1OvNA0kc6QAmLg8hMHSJQXswBNxBEniOECTyQa6mJjaGR5A01Hd/7Xr4Spmp2e6PHxNPJUaWwhdRziTi6cE52QLHeFjyVM8eTTpT2yv5EhWbMZhMxqNYmPddTmXJGSVr2InFsABL2wZg5hBjVRnjvclUpt2s/kBxTL77ba7wt3qc8eR0p8P5DWPBEggg8RcKU09ijTTsypjuvQ9qfk1llX8BvhfeoysDVq9FQbTkAsFw2bkwZP9sC/aqTlO6UTWnGllcp7/H8vfY26AcIaZdAu+Rc90ytY5lo/mYzVNxc07O/hs/52Oio6CchnlmbftmYTNK18v1J6VLOl1NObP8AjclmMgZbHUyLdnarXd1oUyQyt5tVsrPX+vUiKjr7htpcX+niozS10/2WdOneKz776PT+/Q6Xu3d031uN36+CZpaaf6Cp0/a9vbbR6/16hnMndNtDI3vp4pmlrp/sjJTtF5999Hp/foRdVdlByEniJbbxmFDlK18v1LdOnmaz6LZ2ev3XqIweMzlxggSIJI1gDLHfKypVs932/NBNQdOEr2fFny9b7eQ/pXZZyGfNzN98zC1zStfLrxcnpUs+Xqac2f8AG5PMcwGW3ORryjVJTa3WhRQi4Xza8Wf87G3hqTm0z/SOcWs5suvrmmPfyXiVKkptyZ7tPDUoWipfF2f/AKNNaoHABpc2N67RlPLtPcqXYUVZvNt2tv8AnmS6Zzg/c4HJvNOfuvbxS74LuEHa0t/J6f36HGVHFjP6ZMxmBc3d7SSb+CXfBEYQaazfDR6/nmMY4guApwBcGW7x5RMjxS74JyQSVn8dHoRNd+UHojJMFuZthzmYKXfBbJDM1m05syYe7NlybsWdLYnll1U31K5Y5b314t+Ih078k9Ec0xlztmOczCi7tsWyQzWz6c2f/pmYii4v/qB5LrjIQWt1hsEX79LrSFWcH7JwVMPCScpy9rskn/NrfMr1MHWaCTTJjk5t+Z1su+njk17S1MKn6flatO67uz09O/oYD9j7oDSQSS6TlIaXAyCONjwV3Qdlb7aExxMLttrTRKz9r17eoUtkRN3DKN2C2C7LkLhNxbmioNenw+H5cSxEHbVO++j0V769n6DaWzMrWgBxGdr4JZulv7g9isqVkkl3v20KyrRlOTcls0nZ63/i3mQOxW5ndeNW3b5weRa+vEqOh7T49PiT+6tBO6v3Vnxa/HyLmEpmnTDQ0mCbEtkAknXQ/utYZoQSS+qMaip1KrvNWtvZ7/Df7Eca49LQEW6QmZGvQ1bRqq128rVhhoxzJ5tddLeW99iOwPw1L1Qto7HLLc0FYqCAEAIAQAgBAU8Q8slzWixv22G9/HgvK/UK9XDR61JJpP2k/wCb/Q9v9MwmHxc1QrSs2rxa7Wb0a+vYnhMXn4ERry96tgP1OOL0UGmt+6+ZX9T/AEeWBs3UTT27N+mv8lkL0KjtFs8iKu0jfw1AtaGXAEzeZJvrrqSvCPchDKlEstEaIaWsIqszAhoA/wCq2v7qCjV9EPAUlzqEisVWyMe8gkMa58DU5QTA7bKJOybLRjmklyecw/2pcTmc2n0cE7r96f7RBiZJGkrzaePcrydra6X10ParfpUY2jG920r2WXX4ar1J1ftDVpwatJoa+m6owhx4CYPLh7+whXjiqicc8VaW1u3xMpYCjJTVKTvB63Wj+BKtt+rloZKbHPq57EkCWuDQJ4TOqLFzcISSV5OxP/zqaq1YuTtBX+lxQ2/iIqnoqf8ARnpBmPCRbnokcRWcpRaXs77iWDw2WElKXt7bfUlQ2tTq1KLAymS6RUiQWO4AeEqaP6i3KEYvV776GVf9FhCFWU1pHw7a/E1cXssESyx5cD9F7NLFTg/a1R8/WwcZK8NGZdWg5vWaQvRhXhN2izzp0Zw1kha1MgQFPHdeh7U/JrLGv4DowvvUL2B+GpeqFpHYxluaCsVBACAEAIAQAgFlkhwJkG3cIFv85rKdNVIShLZ6HRTqulOFSCs1Z/Fpv6dhdOkGvgCAW/8A1MfyuKjQhh8VlpqylHb/APNl/DPQr4mpi8Fmqu8oT38ppv8AlFhei1fRnkGvsnFl244kkXB7OS8rFUFTd47M9TB13NZZbmhUBgxquU7XtoRp1GwIsNPHl3oQmrDELAgMmvtJlSo/DAuY4hzc4izo4do/hczxEHVdHvyd0cHUjRWJ0avt+djzFGhQcyo+q9zyIa0NptpuJMkPEOMkQTfkvOUqLzTqNyy6Wdvt9z2JRxCyU6SUc2t1d2tr329BjajG5W1TVrgU4aAwMytqN7HGTHcEhKEXHeWl0tNE9BOFScZ2ywvK0nq7tHcLVZRqN6R1So2k4tb/AE2tyuPNwcZuOQkhE4Up2eZqHwsr/USjUr07xyqU153dvoWAWF+LpS8dLJc4sAFNsF2aM0uF7G3BdOaKrTjZ+0tXpZLnk48k3h6c7r2XZLW7d9uCeAyOrYaA9oY14DjShtSBmLs07sQbXVaKjN07Rdo3s+z+JOJz041s0o3la61uvgbmydsMxGbICMsaxcHjb/LrqoYmFZtR7HBisFUw8YuXf6Bts7rfW/g/Veng/eHjY73a+Jjr1jyQQFPHdeh7U/JrLGv4DowvvUL2B+GpeqFpHYxluVdp4x5qVGMc5jaVNlR5YGGo7pC4CM+61oyEklZzk7tLSxvThHKm1e7a1vbT4FN32m3WNDSXPZ1yQHB5pl4JYAQNJgnjoQqdbRI0WF1bvs/vbcn/AMTZMjXMLz0Wdzg4Xe2j0xEAQOUSDcWhOva11+WuR+1zXadtfvY7V+1GVriaJDmgOyl7ZylhqScsmYFwAYkTCnr6bBYW7spfT0GVPtRTDhLHZcriXSLObTFVzQ3V0AtEi0ujmp664KrCya3/AC9jlT7RubINB/SBwGUHMACwVBmcxpgwYiD7rp1nxqSsMnrm0/F3J4rbUGjUZLqT6NSrlaJLo6LLEif7yjq7NbWv/BEaF80Xo00v5KlP7QzUBjKGtrmpTJiajfJ8m89rSN2pp/1cVRVfa+d/oazoXgk9drPy9q+3mH/FH94oOdu1S6HgBraT2sd1gCZzcvqs83/J1bXdrfBJ6/M1cP8Ai6KdldPzba09EvuxmJ+0cVhlY80gyu62WappuYyWt6wAdmEmAb6rZ1va8tfU544a8NXrdel7+hr7B2v0kvDcrqb8rm71jAMbzWm7XDhxSa61NruUs6FRSWv5bzPZ03hwBFwbheO1bRnsxkpK6OPpg9/PihDVyFNpI3joSLW07lBCTe7Ccs25kcu48kCstzy7fs9XBZWa6maucuc2TEElxIqRJvFo4leb+ynfPm9q9/L+z3//AKdFxdPL7GW3n/QN+ybujcSR0t4aHbhIMtcXRIMdnJW/YJpt+LW3rt8ir/V2pJR8Ps3503t8TmI+z1YuaclKoAxjYdUe2HNABO6ATpz46Kn7Kd4vR2ilqWj+p08sl7SvJvS3clifs5Wc57wWB2fM1snK4EyZtYjhrx5qamBlOUpX10a9ORS/VIU4wgk7JNPnXawypsjE1atR1QUmCozIS15dlgWIblE3A481q6FWVTNK1mrO1zBYuhToqEL3TzK9hgweN6DoYoxBbOd12nh1bWJSFGvCnkTWgniMHOr1XGV20/IXhNmPwlYPDmPY5sOHVdm7BeRZt7aK2FwE41Y5HfSzM8f+q06lCSnGzveP+/QnWqlxlxk/5YL6elSjTVkfH1KkqkryILUzBAU8d16HtT8mssa/gOjC+9QvYH4al6oWkdjGW47FbNpVHB1Sm17hYEibax2ieaiUIy1aLRqzirRdiLtlUS8vNJheTJdF5jLPusnTje9h1Z2tfQr4nYVEseGU2Me5rmh0dUuaWT7uSq6UbOyLxrzTV3dfjJU9h0MjWGjTIaD/AG2JcAHHtmBryClUo2tYh16l27sT/wAPU+mNQhuUzuZGiZZ0ZDnalsTbmVXorNct+4lky/W/qWzsihkDDSYWAkgRxNie2RzV+nG1rFOtUve+o2vgab4zsa6GlgkaNdEtHYcrfcFLjF7orGco7MrnY9EjK6lTLROURoCWuN9ZzMB/7QqqnHZo1daSs4t3tr8dfsMbsuiBApMAgiA20OIJEdpAPgpyR4M+rPe5FuxsOJ/os3s07uubWU6cOCetU5LOGw7KbcrGhrdYAi51PerJJaIpKTk7tmts7Hhoyu04HvvdeficNJyc46ndhcVGKySNdjgRIII5hcGx6SaauiFDTvJP5lQRHYYpLCnAAg6AzPKbf+VBR2TuMBUlzqAEAIAQGPtsbze7+f8APcvQwP8Al6HmY/xRM5egeeCAEBTx3Xoe1Pyayxr+A6ML71C9gfhqXqhaR2MZbmgrFQQAgBACAEAICDIl0c798D+IVY2u7GtTNaN+NPhd/e5NWMgQAgBAPwVcscIMAkA+Np71y4qkpQcu6OjDVXCaS2ZvUbCORheQezHawxSWIdJyBPCw/lCuYjQdrGk+7Qx71BEWNUlwQAgBAYW1ak1D2ADx4r1MFG0G+Tx8bO9S3BTXYcgIAQFPHdeh7U/JrLGv4DowvvUVth4lgo0WFwDiyQOwSf4KspxVk3qUdObTkloWBtWnJvugXdFpmMvOZKr14F3hammmvA3D41jzlB3hctIvHA+Ig9xCtGpGTstyk6M4K725LC0MwQAgBACAqY6u5jHPaGnLeDN2wOXGVlOUoxbSOinCE5Ri29V8nd/SxSftao17mmmDHETd2TPA/ZZOvJSaa/LXNlhYSipKW/8AdiNPbFRxaG0w4nNoTBDcp3SfWOvJQsRJ2svzQl4SnG7crbfW+/yG4Lape5jS1rcwBuTJkkbtuEXnmrQrOTSt+eRSrhYwi2ne3+txeI2w9rngU5yzGs2IEutoZtCiVeSbSRaGEhKMW5b/AJp8O5s4PMckiHEtkcjKvVf/ABNy4OaKXVSi+56R8h1gd6O6e3w/ZeKe03ZnczvN8Zt3aKRd8HaHVA5WPehMdiMFs2tM6++ygjYbCkuEIQRe8ASSAOZsiVw5Jasp4jaLACGkl0WgWnvW8MNUk9jlqYykk7O5iL2EklZHj3CFIuEILhCC5Ux3Xoe1Pyayxr+A6ML71epS2PhM1HDvzOGVtgIiTIJuJ0U5LtO+xCq5VKNtyx90t6I0szoLs07syeVoHgo6CyZbl/3Uup1LK+3f+x1PAgVDUl0lobFogQJ0km3HmrKklLMZyrtwyW73H9C2IyiNYiynJG1rEdepmzZnfk7kEzAnSeMKcqvcr1JZct9ODnQtgjKINyI1TJG1rFutUupZndbHejFrC2ltO5Mq4I6k7NX338znRNvYX1tr3pkjrpuOrPTV6beXwM6o1wq2aXUxcBobGbi0zcaDTmufK8+iukdvU/49XaTWt29Vz5+pXa3Em2UNc4yXQ2Mpad066GFXLVfbV9yzqUVb2rpbLXe+6+IdHiBILQRO7DWwIe28cJaXc1GSptbT/ZPVpXzKTv31fD+9jrhXu7K7PmgkNZ1ZMdGeNssyptU3tr6fT/ZVSo2UL+z2V3v5/XYWKeI0LRECwAjNk1H/AHRxVclS1raf6NHWpOWbNrz5X/o1Ps+ysaw6UAEZA0juOYqKql05Oa4sUU4ZoxpPRttnq24VkuGURa3CTx715mVHo9Wble+2w00G7pyjd6vZ3KbIt1Ja677kHYRhzboBd1iNT380yohzk7a7beRxmHaQAWtIaSBa3eAosgqs9XfffzOYek3M4hok8eY0/wDyVNkVjUlbLfRbEcXTYyndgLRcN4Sf/amFPM1FCpiJ006l9TCqnM4vddx49nJe1ToQp7LXk8OpiKk1aT047CuhbEQI5K+SNrWI69TNmzakujEgwJGinKr3sV6s8rjfR7nOibBECDr2pkja1ietUunfbYOiFrC2nYmSOmhHVnrrvv5h0QvYX17UyR103HVnprtt5FXGMAfh4Ef1T8mqsqyShobYecpVk5P8sQ2B+GpeqFrHY55bmgrFQQAgBACAEAICNPjaLnx7VWPfQ0n21vp8vIkrGYIAQAgLuyW75PmtJ/hcOOl7KR24GKzt8I2aTYHabnvK809SK0JoWBAIewaAX5XAjmQFBm0tkNYyFJdKxS2tXAZl4u/ICLrow1Nzmmuxy4uoowy8mKvYPHBACAEAIBVPEtc4tBkiZHcY/dYwxFKpJwjK7W64Oipha1KEak42i9nzfURjuvQ9qfk1kr+AYX3qF7A/DUvVC0jsYy3NBWKggBACAEAIAQEKfG83Ph2Kse+ppU7aW0+fmTVjMEAIAQF7ZR6/qj3Tf8l52P8A8fU78E/F6G2uA9QEAIBIpzPAzqNbW1UFLXOPr5Ac/C88/DmrRTk7IiU1BXkYWJrl7sx93Icl7NCiqUbHi1qrqSzMUtjIEAIAQAhJjbNrf1qg6NwvJdBg55cYJMGCOE6rjo0acKspRjZvd89zvxFerOhCEp3S2XFtOOC7juvQ9qfk1ltX8Bz4X3qF7A/DUvVC0jsYy3NBWKggBACAEAIAQEKfG0XPj2qse5rUv7N3fRenkTVjIEAIAQGlsqmcrnc4aP5P5ry8bO88vB6WDg1By50NcLjPRBACAzK2MdSdlcA4GXAixgk6ropUOqvZepxVMRKjK0ldFLG4s1CLQBoP5Xdh8N09XucWIxHVemiKy6jmBACAEAIAQEQwDQBQTcq47r0Pan5NZZV/Ab4X3qF7A/DUvVC0jsYy3NBWKggBAVqWPY4EzDQYl26CdLE66KziyqmmNdiGjVzR4jlP7XVbMnMhTNoUyQA8bwkcjeI754KcrIzx5LKgsRZN5M3t2Dkqq+ty87aWVtCSsUBACACqybSdiT0TKYaGNGgmPdM/5zXgybbuz3oxUUorYehoCAUcQzzm+8KUmynUiu5k7UxYeQG3A48yvQwdGUW5yPNxleM7RiUV3nCCAEAIAQAgBACAp47r0Pan5NZY1/AdGF96hewPw1L1QtI7GMtzQVioIBeIqhrS5xgDjrrZSlchtJXZl08HTcCelMlxuQ1u9GUjKREx2K7k12MVGLV7kjgKbT1zEhuWxhxZkHbpzTM32JyRT3/NiFDDUiQA9xiACWwIpGSAYiJIv2I2/wA8yFGPP4jYa8G4II7Fmb3uRpReOZnvVI21tya1c3s34RNXMgQAgAD6KlSWWDZaKu0j0dIgndIIAAEGeP8A4C8E96LTeg5SXKlXaDWuLXA2i8TrdawoTnHNFHPPEwhLLIwjqV7FNOMEnweNJ3k2cVyoIAQAgBACAEAIAQFPHdeh7U/JrLGv4DowvvUL2B+GpeqFpHYxluaCsVBAV8dQD2Q45WghxPY0zGtu9TF2ZWcbrUz24SjUdNN4AEEtibB2aQTe54q+aSWpnljJ6MdT2WBG8CAS4DKL62Jm/W1UZyVTXIqlsluQAuAIZlMRGYkOJnjoBHJTndyFSVtzTw9LK0CQe0ANHuCo3c1SsiTZvPO3cqq/c0ll0y8a/EkpKAgBAdabrOrBzg4ruXg7STZtbJZDB2gH3krxqrvNnr4aOWCLyodJg7WcDVMcAAe/X+V6ODpu2Zs8nGTTqWRUXecQIAQC8Sdx0EgwbgSR2gcVK3IlsZNLFVg1gDXEnzgXZjMRNsoi91o1ExUppI7VxtYtdlaQRm/sPngCOe7JUKMQ5zs7DcLVq9LeSxxi7SIDWDeHKTwUNKxaLlm8jUVDUEAICnjuvQ9qfk1ljX8B0YX3qF7A/DUvVC0jsYy3NBWKggFYqgHscw2DhClOzuRJXVijU2UXdepLgGtbuw0NaZgibyrZ7bIzdJvdkTsbenNG7G62IMEbsGwvMKeoR0db3IjYgiC5v9x6kCS0NBieGvinUHR0NWkzK0DkAPdZZs2SsjlKLxzM96pG2tuTWrm9m/CJq5kCAEABpJDWiXHQfyufEVulHTc0p03N2R6HD0AwgDg3+dV5EpOTuz2qcFDRcENpV3MZLdZieQ5rShCM5pSZTE1JQheJhEzc3Jv4lezCKirLY8aTbd2cVioIAQGZisVU6VuUHICGutYud+cC35q6StqZSlLNpsVmbQqwHEFxDXlwDS0ahoB7pJsrZY7FOpLcado1YkNB6x6rhIDg0QOE3KjKi3UlYPLKuaImHusGkbrWkxJ1kwmWIzyuXdn1y9uZ0T2Bwjs3lWSszSEsyuWlUsCAp47r0Pan5NZY1/AdGF96hewPw1L1QtI7GMtzQVioIAQEXvA1IF4uYudAouSk3sI+8KVj0tOC0vG+27RYu10HNRnjyW6c+GWKbg4AtuDcEXBB4gqSr00Z1SQRZN5EXt2jmqq/cvO2ln2JKxQEAIDrAczYdl3heJi4XFjZtRSXc2oRvNa2PSUuJ7fyFv3leWe3HuyGMxIptk34AcytKdN1JZUUrVVTjdnnnGSTzv717cI5YqPB4cnmbZxWKggBAVdp1nNZLbXAJicrSbujjCtFJvUpUbS0KDNpPaDfO3NDajgWiIkzA52FlbKmZqo1/ZP73dvyyzYGptcNl1tLz4JkRPVeuhxu1ahAhgOk68X5RHulMiHUlwa5WZsCAEBTx3Xoe1Pyayxr+A6ML71CthGMNS9UKzmoRuysabqSaRfzjmo68Ofo/wCi37arx9V/YZxzTrw5+j/oftqvH1X9hnHNOvDn6P8AoftqvH1X9lTaeFbWp5C6ASCSBeypOpTkrX+j/ovTo1YSvl+q/syT9nJdPSicwqn+nbpWl2W2bqQ67eMTKzjGM5WT89vz5G0pypxvJeW+tvxblytsPM2m3pCMjS20iSbkwDbuWzpXSVzmVezbtuatJsNAJkgATzgarVGDd2cp8bzc+HYoj3NKl9Lq2i9fMmrGQIAQEKjoh0A5SDB0PYuXGQzU78F6csskz0+HNtBaBYzwHFeQe9B6GLtGsXPcDoCQB3WlerhKcVHP3Z5GKqSlNxeyKq7DlOE/XwCpOpGHiZKTex1ITjNXiyWmnZgrlQQAgBAEoAQAgBAU8d16HtT8mssa/gOjC+9QrYTZw1KfNCtkUopMoqkoSbiX+jHIJ0ocIn9xV/7P5lDbWK6GnnawOOYCO/uVKkIRV1FGtGpUnKzk/mYzvtA4Ralrlzb2WMxHT6/6VufHVY3imtF+d/gdGWTTTk35fb4mi/b2Xo8zHb9JtQAecSQWySBygam/IrfrWtdHKsPe9ns7F3ZuPFYOIa5mUxDovImRBP8AgV4TzGVSnke9y4rmYICFPjaLnx7fFViaVO2t9F6eXoTVjMEAICFZstIWdWOaDSJH4XGBrYblBkSIuCYFhMnQ9l14mV5rSO+FVKPs/nwJ4ykWuvmMgGXazGlrWXoYKas4mOKg1K7+ohd5ykSwePNZTown4kWTa2JAK8YqKsiAViCvWx1Npyue1p5E+N+Vuai6RpGlOSzJOxYBUmYIAQAgBACAp47r0Pan5NZY1/AdGF96hewPw1L1QtI7GMtzQVioIScyjkOWnDkoFwIUg7CAEIBARY0iZM3J8DoFVJrcvOSdrK2iJKxQEAIAQC6tIHv5rGtRjUWu/JKdi2MY67XAOaYsZ1HI6rjhg5xle9jreKurNXQhehFSS1dzkdr6ArEAgOHsQk8vhnu/oRmEl5fHSn+pkdnB3dZmY0heJVw1PrVHK1WTt7OiaV1bvstN9z24VpOEY+CK77r8Zao16lPCufRGcMfLAAXZqQcMzW5r+dHcvZoyc4pyjlb7Pt8jzqsIdbLmv5mc/a2Nyy5pYAcjnCkXnNDnhwaNWmWNWtkSqdK+mvqNqV8W8te5pBbVZlphhF+hLiS7i3MY5JoQlTWi439SnS2jigXP/qb5phzzh3bsUzutp+vu5ksi7hT2+Pf7js2KcWvdncc2HdkyFozdG4kdgmAe8JoR/wAa0XmL++8ZlBh5uyf+XIMkEuYBEWNpPLVTlRPSpX/2epxnXw/tD8msuWv4DHDe9XqL2B+GpeqFpHYxluaCsVBACAEAIAQGNiNpVWvqAMGVvHK6ACWgEmd6xJgAaLllVqKTVtjvhh6ThFt6vz+Py4K/ltam1rg3P0mZ5kG0G8cgRBCp1KkFdK99TXo0qknFu1rL89dzdw5dlbnjNAmNJXXG9lfc86eXM8uwxWKAgBACAEAIAQAgBAUMVs5r3ZsrD3ze0XgwbWuq21ujaNVqNrsvMbAAECOWngrGTOoQCAEAIAQFPHdeh7U/JrLGv4DowvvUeXpYl7QGte8NFgA4wB71lnka9OPBLy6r6R/xH6qc8uR0o8B5dV9I/wCI/VM8uR0o8B5dV9I/4j9Uzy5HSjwHl1X0j/iP1TPLkdKPAeXVfSP+I/VM8uR0o8B5dV9I/wCI/VM8uR0o8B5dV9I/4j9Uzy5HShwHl1X0j/iP1TPLkdKHAeXVfSP+I/VM8uR0o8B5dV9I/wCI/VM8uR0o8B5dV9I/4j9Uzy5HSjwHl1X0j/iP1TPLkdKPAeXVfSP+I/VM8uR0o8B5dV9I/wCI/VM8uR0o8B5dV9I/4j9Uzy5HSjwHl1X0j/iP1TPLkdKPAeXVfSP+I/VM8uR0o8B5dV9I/wCI/VM8uR0o8B5dV9I/4j9Uzy5HSjwHl1X0j/iP1TPLkdKPAeXVfSP+I/VM8uR0o8B5dV9I/wCI/VM8uR0o8B5dV9I/4j9Uzy5HSjwHl1X0j/iP1TPLkdKPAeXVfSP+I/VM8uR0o8FzY9Zz69MPc5wBcQC4m+RwnXkT71Scm46mlGEVNWR//9k="/>
          <p:cNvSpPr>
            <a:spLocks noChangeAspect="1" noChangeArrowheads="1"/>
          </p:cNvSpPr>
          <p:nvPr/>
        </p:nvSpPr>
        <p:spPr bwMode="auto">
          <a:xfrm>
            <a:off x="307975" y="-1447800"/>
            <a:ext cx="3048000" cy="333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worldatlas.com/webimage/countrys/samerica/galps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3" y="1518109"/>
            <a:ext cx="4052147" cy="4432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ent Arrow 7"/>
          <p:cNvSpPr/>
          <p:nvPr/>
        </p:nvSpPr>
        <p:spPr>
          <a:xfrm rot="10800000" flipH="1">
            <a:off x="5076152" y="4787355"/>
            <a:ext cx="838201" cy="83450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36660" y="4787355"/>
            <a:ext cx="24710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But they look like species living on the mainland!</a:t>
            </a:r>
            <a:endParaRPr lang="en-US" sz="2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8583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tortoises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26"/>
          <p:cNvPicPr>
            <a:picLocks noChangeArrowheads="1"/>
          </p:cNvPicPr>
          <p:nvPr/>
        </p:nvPicPr>
        <p:blipFill>
          <a:blip r:embed="rId3" cstate="print"/>
          <a:srcRect r="2460" b="17223"/>
          <a:stretch>
            <a:fillRect/>
          </a:stretch>
        </p:blipFill>
        <p:spPr bwMode="auto">
          <a:xfrm>
            <a:off x="724988" y="914400"/>
            <a:ext cx="7878763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663492" y="751380"/>
            <a:ext cx="2856039" cy="12003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47712" y="751380"/>
            <a:ext cx="285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there a relationship between the environment and what an animal looks like?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3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Beak shape &amp; food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 b="3783"/>
          <a:stretch>
            <a:fillRect/>
          </a:stretch>
        </p:blipFill>
        <p:spPr bwMode="auto">
          <a:xfrm>
            <a:off x="719592" y="1100628"/>
            <a:ext cx="7705951" cy="529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75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Natural Selection</a:t>
            </a:r>
            <a:endParaRPr lang="en-US" dirty="0">
              <a:ea typeface="+mj-ea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b="0" dirty="0"/>
              <a:t>	</a:t>
            </a:r>
            <a:r>
              <a:rPr lang="en-US" altLang="en-US" sz="2400" b="0" dirty="0" smtClean="0"/>
              <a:t>The </a:t>
            </a:r>
            <a:r>
              <a:rPr lang="en-US" altLang="en-US" sz="2400" b="0" dirty="0" smtClean="0"/>
              <a:t>process that causes advantageous traits to become more common over time.</a:t>
            </a: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3"/>
          <a:stretch>
            <a:fillRect/>
          </a:stretch>
        </p:blipFill>
        <p:spPr bwMode="auto">
          <a:xfrm>
            <a:off x="1762442" y="2072217"/>
            <a:ext cx="564197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8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54240" y="1645589"/>
            <a:ext cx="5784252" cy="1089427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Natural selection is based on…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3"/>
            <a:ext cx="4133191" cy="88321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Variation in the Population.</a:t>
            </a:r>
          </a:p>
        </p:txBody>
      </p:sp>
      <p:sp>
        <p:nvSpPr>
          <p:cNvPr id="5" name="AutoShape 2" descr="data:image/jpeg;base64,/9j/4AAQSkZJRgABAQAAAQABAAD/2wCEAAkGBhQSERUSExQVFBUVGBgYFxcXFxcXFBcYFxgVGBoVFRgXHCceFxwjGhgVHy8gIycpLCwsFx8xNTAqNSYrLCkBCQoKBQUFDQUFDSkYEhgpKSkpKSkpKSkpKSkpKSkpKSkpKSkpKSkpKSkpKSkpKSkpKSkpKSkpKSkpKSkpKSkpKf/AABEIAQoAvQMBIgACEQEDEQH/xAAbAAACAgMBAAAAAAAAAAAAAAADBAIFAQYHAP/EADoQAAEDAgQDBQcDAwQDAQAAAAEAAhEDIQQSMUEFUWEGInGBkRMyobHB0fAHQuEjgvFSYnKSFDPiFf/EABQBAQAAAAAAAAAAAAAAAAAAAAD/xAAUEQEAAAAAAAAAAAAAAAAAAAAA/9oADAMBAAIRAxEAPwDUnMQ8qMCou0QBCHiGJiFBwlAqApssR4hS9mstCBd7VB1NHIUCxAAtWCEc00NzEECVKF4NXigjCjCI1YLEGMinkWaYRstkC+VeKK5iw6mgEWrDgjALDmoFXNQi1OOYguagVcowmHBCcg2dqi5eCi9BgFZtqvQoIMkSsZF5pXnFB72ag6nKwXGV4VEGHshDdTRn1TCsuE9msTib06Zy/wCt3dZ6nXylBRmnCiWrpuA/Sxkf1qrnnkwBrf8AsZJ+CtG/p3hGkf0yepe4/VBx2FkBdZxn6b4Zw7pew9CCPRwWqcT7B16XepkVWAzAs7nobH1QasKe6mVOpTIOVwIIOhsQeoKxCCELBaiQoygHCw4rJWCUEUN6m8whEoA1AhuaiuQyEGyqLgiQvOCAWyiQpuCg4oIBecsysFqCCYwfDKtb/wBbHOvqAY9VPhXC34iq2jTAzPMCdANyegEldo4PwSnhqLWUxJiC46uI1d5n4INX7OdgWU4fXaHvN8pu1vQjQlbvTowAIgDZSpMhGaAgF7Pkh1qacahPcPugrKlI7pOrRVriRpBjnpf8+iUiOvig1rjXZ5lYS9t9nfuH38CtRx3Y2trSbmGliJkTeORXTazgbKt9v7N8goOXv4LXbIdTc2BuCla+Dc33hqJsQRHOR4rtrXMrN7wC1jjHAAHEhrYMmDoTrI3kmEHL328fghlybxeFLHEGDBIkaWSbmoMVChEqTkMoIkrxKyWrEINnqBDLkeoQl90EoQ3BFaovbKAKkGqeVM4XCFx6TEmIHrb4oNv/AE24ZBqVubQxvMTcx1sF0Rwi3IQFR9kOEtpUGwSZIPQmAJHRW+KMu8kHvbc0Sm6yWBtqvAzaSejZnz/AgdFWAl6lSdFGDFmx4x90KoSP2u8r/IoI139UnXxMdOqLiKjALiP7XBKVKtMjYx/cfqgE/GtEyQqTF8QaTYgnxV1WxIiweeQDHfQLXuJtm5pOGpuBPwMgoH+EcR72WfjzRu0VMvpG5DgCWubOaQLa+nmtTwteKrcpOvPrG62wuzNg8oEm3hzCDmOKpA2AeXXJkidJ0AtA6pCoFsPaLCZHksaWh2s6mdQOnQKjc1Am5soeRNmkhFsIBQoP1RnhBdqg2Rywslt1INQYDFlwUw1RLeSDDGyQAJJt/AWy9muzVSqe8wgAgyQIAFzrqdPVVHBg41WtbqTGwN9wV17hWDyMAGo1uTfe51/ygbwlEUmNYP2iEPEWMqWa/P8ANfzkhYlx5TKALmo1KlaxhuttT1JQ8lpKrMf2jbTJbImCQPCI8ZkILV7GtEyTrHeP3S9WvGhn86LnfHv1MYyplBFUi0fsnefObCPNU9D9RnvMgBngXR6H+EHTcTxOI5oX/wCuASCdAtFpdri97Z8/RK47tGGvM6FBulTjLnju5QJiXTJ8AEliKTnC9T0b/wDS1Kn27YyoCfdG0A/VXmH7cYau3KKTL63yO+H3QV/F8E6kQ8atgmFtPB64qMBnUX5HxVBj8XTeCGzliBBJ01afDpy56m4HWyMvsLb+m+yCXajgr3Avgvi85h3Y6ReR11FolaU6mRqF0jH4s+zNpgXnxv8ADdaBj3SSdQSQCfe/kQgRy7oMJh5sEAuQDqtQHASjvKBU1QbMpAIbipNQHY1ec3wWGFZLkFjwag32geXNsQQJggyBJtcRe3JdewZJptPMfmi4rhCc1mz5xvIuV1/hGLzUmHWWyQNB4eaBkWJPQ+Z1QzS3Km10yCpVnWnkgreImGmJIg7brkPGcJXqV3spkxoTqSCIuSbCCQuyVqQeISzeFZQYgc+p59Sg4Pjuz7qXdczKbRo7X/UZtvolanCXNeWggQBBNg7oF1rivZlkk5i0nWCq7Cdjm1HEt03cb+QQazwLgUObmAdoZ8U3+oHZv2NJtRo1N4Gi6HgOBMZEDTc9ETtfwn2+GLBrFvK4QcBocKJMusI1Ma7RfRZqUMji5pDI0DSTpG5JJ5rYcPRi0XaSCPDyUX4Zjj7l+pt8EFZR45UzCQJsTaNiPkugcPZnw4c094E2OhtJEQtWfwttO7tTyvHjK2HsvVmlUAAI5abH7D1QP1apLSDeREHr9FpNaqTMgegB16braMViTfYTBPLn6ALXMflLiW872ieoCBFzku8o1QoD0EajkFxuiOhDQbMpAqBUpQElYlZavQgJhquVwJggeP0XSOy3EA/DjKMrWOLRMSRrJA0EkiL6armkLZuxOJDfatIuWgzPLN90HR6NxbT6qWIEtVdwXFEsg+8Inlf8hWReBZBWHEEbQgVOJn86JrG4eSPEefRIVaRsBqbT+eaCLaPtTJFuqcIZTEkhrR5BRpOythUnEKTsVUNMHKwDvddvn80Fzw7EZ2ipIyuNvCSPoncbimhuq0btL2oqYGm2kyg5zQIBHukNAkyJg/dapif1DzSYc3/abn+UDfaOoxmKLm+64d7odj5/RD9qG94Kg4bjnYnEgQYPvTyVnxHCOoOLHSWn3CdxbffUfgQAxTnPOv5+fVbF2Zomkx3+7UHYiI8Rf6KhwtI6keB8dyN9ls2AOSkAIkTI3uJH09EFZxSAXCYvvJg3keGioKrI8Fb8XqAkEbyTzN48tFVPQJVEJzUdwQ3IFy1RLUVzkIoNlepKVRii1BKV7MvEWUCEBWuVv2eqRVaBEHUxt5lUgcneHPHtGzsdOfhCDpfDXZe7qOe0735q2aZiN1RcGrjKBmzAWBI1P+JWxNtp/hAGqBEna/0SxpRm1tp8PzyTNQzM/fRYd05/n0QIYuleAIGnKfPnr6I2Eotp0oFnEBx84Ov5qi+wzOk6C/mNvn6qj4x20oUXOY5xLgPdaJJFoAjnEIG+PcOD2XYHATrygE+MwtD4l2NDnOGVtmgEgallwWg3k3lW3Gu2GJc3+jhHQC05nkC8TEA6WOvRa57fiVXNZlMEQfDXLbvEm1vBA9wDsy2gbjvaEnx28j8FtFXhlOq32FQA37hiS1wuPzcLmwwXEA+1TW8zY9OW6v8AstxGu+s1tQODvaNsRaALkk3sAD/lAzX4EaRyiQ7NEk6AEQRznu/bkZ1IMExHxG0g+Z/IWzcVcC4nrGsG8afNUGPpZgYP/sHoYifONEGocUf3tNLWNo+fqq96f4q0teQTy8j6qvegDUCC9HcgOagXcoFFc1CQbZVQwEV4UciAcrBKm4WUCEEgEzhHZXB0CxiOfQxdLhpUf/MDHATqdv4+iDofZ1veLgc5mCbQMwFgd46Wiy2lpP28+aqODYcCAAAGtMDckmS4jcm21tLq9bt8kASyLHWB4dY9FgGemvz/AMIlR11F5N5QRYbEfnRU1ThbXVHTBvMEkidNNIFyBzVyw3jnMdfRCeMtzfnzj+EAMZhQWkARB05KprcMBqZQO63vcriLgevqtgDw5sgTdJ18Mc0Aw2L9Ta56AIKSphGhzQLCb87gG++/NDwc53PFNgcYaHZRnIG0jQCdboPEeIlxLWAw2ZMEkutd0eU+Ce4NYPMmWtiDuRqen8oEn4h+ctcQMokNG5neQNYQGsIb3+6fleYPkrJ2BzHOYkF0Tee6SJ62HopYqIDQ0GNdy3T1QaP2kpN7rpmbfOIVA5bL2hwjzdoJbyHPa3h9ei15zYsRHigVcFFwRyEN4QL5Uu8JrKgvag2eobqJKlVF1FzwNYQRheqvDRfVDqYnkl3PJ3lBivi5H0VXicSZBEgzaNeisHdUlUpgvHQz6X+aDdezfa6pRJktI/cXEk73n+0ldI4PxVldsskjnBHzXDMMZ9oD7tmjxmx6QPmea6t2Fa8UO/dziSDo1o2Y3exGu8i5QbXBN5v+fnkonXXp8VJvxPyWKjrT8UAtCTy/JWDe4KI50ab7fnml6vdbA106/wAbIBNfldAgAQR5qWIeTcbjzkiEjXpZ5MWcZB8LelimaIDWjnA063QUzcBlcS4918T/AMpMHxlO0xAMAQYvFtdSPTVFxg3AF7wbyZ33Kl7IBpJiDYg/I/FAJ5ytjeJG0zpc+XwQjRkgggOAki0kaCQbz1TNWm0tDf8ASbW2jSOV/ghQWkFomdwD0ug1ztLwp0lzWuLy2BezomAbHmPyVopqSXC4IMEHULrGPxDmszc9Y0FtfVcw7Z4djantWEtqTcQLwJMwd5tabFAiVBxUcPi21BLddwiZCgA5CcEw5iFCC6xWJvlYL89gk3uI6prFPI0j0CQfiCNR5j7IJsqhZcJ0S4rDZep1YPRAQ1IS+bvfnMI1VkiUjUMEO9UDmHMwNASSZkiOZjXQLrXA8aGMY1z2lzmiA0zEtvIGkua+OjVybDMk65QbHe0z6K+4D2n/APHeAWyywFxmEkSdN7mPjZB1tuJ0F7nwi0mfhZHe6356LVeC9pPauBdBLoysEEsgCM3UnNcWAhXtLHnLcRz6Dlb8sUDFV2x0lKYonNzzfIGP5vyUcS/MBrc+UTaY8F5+IGXNfYgHUE2EoFX1D/UzWymR9SPjojurknoIOhmCLDkk6ru+NImCTppoNyfss4rFEQ3XNBDrQwkxeRy+SBhoBaRMkGdupy93XX8lQp4gFsXI1ud9eW2nmqrGVoeNWjvg3bEmAJj16LIxTrNgC4gkQb3kn9ptzOqC1D8ocAJy6iZI3HREZTJAAJiY5fLl5pBlb+o68bgi+u/whPsqwWhwBvrtJ38DZAk/EEEiCACBJ58/A3mVovbnAZw4tFs0wbHvbAnuggjTZbzxl7c8QRMaggaibmw2/wArSe0OIIDi605m97oSYJ6ag7eSDnD6bqZ68wQR1EgkEolHij27yORQK3vGbXPkhQg2TC4wVGyNdwsuWvYfEljgQthbUDgHDQhBdYpvqq2s0q14gyCfNVNSr4oFqtMi4QXPRqpSddBY0ast5pfGBB4VWuWlHxAvdBWPxdSmYa4gctQPIo9Lj7/3CbESLETZCxTUHCYTO4N56+G6DZeFcScxvtAYgQ0EgEgzcbnw+mu9cI7U5qnsyDGUOFpmRDm5hq4EER0PVc3qVL291tgPkPIL1DiD2EFpIgyADblJHPr0Qdnp8Ta4AhxeJkWtEQAOZOxUMRxMMysykudGxgSRBOwj4WXOX9rn5KbGkl7bl02OwPMk+AjkhN4z7Yse9/fl4N8trENeBaJzRB0HRB0LF40HuA+9pcGTAMR56jYFRzxTa2tBkCcu+XSAdRF1qPBOOCoC7KGOzCGucSCO9dnX3hHIxojYTtSDUlzgGlxywJgCZDpOZhJDrxEAINhrvzOHeN7NBEtzeeh+5S7sSWkg90RIcHTBJJtzuBfkSUtjOMMbDHMAIqSIloE2BF4IN4nXksVKjXMaS0QSMosHWJGYDUA89I8UDVfEOsQTLxmsSQYJJzTYg6bRKvOG4wZA4k7NA1gixHLUGJWu4GroWxlJOYSBcn9vKZ5wstxEFxJNNpILnZgRofdtNradZQX/ABFwqtIsSCT1HMcx4iVoHaek1g98AOHeJfLoEj3LB0jneVdYrigbcu7skEudAbobZjcAgbjdc749jpquNxMy2DlEWDml2u23rqgq8SBmt9fkbiygGyhOqSZknx1PVEpuQDc1MYTHOYIC8QCL/wCEB1IhB0DG4sBxDvKN/wCVWVyCU9xyiLrX6OJMwfJAeuCkKlVWLqoSWMw83CAWCMVmdTB8xZW7qQMz+SqPBn+oz/k35hXznXQVWOZClwqnZz+Vvr9kfE0xCSwuO9k4giWnWNQeaB00tt+fU6qTaMXRgWkZmmQfqs5dfkgSq0wfNBfRhO1GoaBAkjS1/P8AhSfj599sz7zgXNcbRJEwfTmjvZKA6lBBj1QWdPtTVaAx0VA0ZC1xJFiYygRAEc1c0+Oy6nUpnNlcHZSCSJEa8oIHkVopaQ6J6+ateH8SFJwcZcWk2BhtwCAdyJF9LT4oNqz+yqvpNMtnNlO7b+7GliPnFr2IxocGuBz02NcIJ1kXDjzuPRaBiOJ97O0kXJIN4O4HMSTB5W2RqXGXUahNnMP7Xe65m0awcp12QWvHMezOZLTmBBDXXg3zD/dmvB0ga3Ws4198t4GgOnKw0XquIDg4G5mWnx1B5jl4dUu5xOv51QAIRKblFwUGoGwp03oDHImVB0PtBgryVp2NZBXQ+0dCSVz/ABzSCQUEaVSVKoYS9IwmCdkCrh3g4WIIPxF1cl/eKo8VorHBVc10BsQLKtr0ZVrUZKXr00CWDrOpmRcbjbxHVXOHrNeJabjbceKrmU+ai/D3zNsdo+qB2s9DDEPDcRB7tSx2P7T9k06nF9j+eaBcNUXsRmhSAQVGNoWncJMOsrusybKlrMyuQeOk+qg47XUmO9Dr91Ovh3NjMIkSOokiR5goIUKcyslibwGHkOO1h8144a6BI00J7Vatw9tQla9FAtTcjgpcNKK16Dr/ABsW9VpfEMMHW+K3jjZlapiqaDV3MLTB2RGGyZxzm+6fIqva8tMIPVzKJwd/eylBqOlYwb4qt6mEF0aig6684IbnIMtpKTwhB9lISgUxVGUtRxj6RsZHI6fwrFzErVpygeo4ltQS2zhqDr/IRTJ1stfILTIJBVtguLNfDandOztj48kDBp81V8QoWkbK3qtjwSlWjMoKhjE2ygXARqIHloPTTwhJOOUkJvCVMozb7dED76QptyyeZ6lJ5x1S1XFkoYqzsgcYW7n5/dRqxFvqlc6kHoHOCUs1dtPaoch/ut84S2LwppVHU3atJHooYfEFlRtQXyuDgDpYg39Fa8W7Se3cHOoUgRO7zr/cg6HxOtvr+brXaz7nRWnEa6oqlS8oKXi9PvT6pMmRKu8SwOBB3VEWkEg7IMEqIMEHkQvBRqIL5wlDgFZw78zAegRA3dAKOSy0Tt91NzfiswIQQcEtWam36IDxKBB9NBqUeSarMusIIYPiRp9095vLceCtG1Q5uZtxvzHiqipSQ6dRzDI/g+KAmPpAOnmhOcmsRWD2yBH35pDMg8SvaT4KMrOa351QSb1WC+VCFlBkmys8HiaRptDwGubImPeGxMakX+CqwE9gRTyw/LIP7i8emUEfJBvOOffX0VPVcFYcRN/zqqx6AZcqviFH9w2+Sfbug190FS1yi5Zdusu0QW3DHzTCaaVX8KPd9U8/QfmyCQvdTJhDpKTvoPmgiYKCvPUEEHtQXBNfZAqIINYoVqKNRRne4PNBWhiVfYqzdqq3Fe8gEXJyrhAKNKoDOYva7o9psP8Ao5h9UkrXBtnCV5vD6RHQnOCRykWQVxXgF4KSCK8FJ6yTYeJ+iD//2Q=="/>
          <p:cNvSpPr>
            <a:spLocks noChangeAspect="1" noChangeArrowheads="1"/>
          </p:cNvSpPr>
          <p:nvPr/>
        </p:nvSpPr>
        <p:spPr bwMode="auto">
          <a:xfrm>
            <a:off x="155575" y="-2400300"/>
            <a:ext cx="3562350" cy="5010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RUSExQVFBUVGBgYFxcXFxcXFBcYFxgVGBoVFRgXHCceFxwjGhgVHy8gIycpLCwsFx8xNTAqNSYrLCkBCQoKBQUFDQUFDSkYEhgpKSkpKSkpKSkpKSkpKSkpKSkpKSkpKSkpKSkpKSkpKSkpKSkpKSkpKSkpKSkpKSkpKf/AABEIAQoAvQMBIgACEQEDEQH/xAAbAAACAgMBAAAAAAAAAAAAAAADBAIFAQYHAP/EADoQAAEDAgQDBQcDAwQDAQAAAAEAAhEDIQQSMUEFUWEGInGBkRMyobHB0fAHQuEjgvFSYnKSFDPiFf/EABQBAQAAAAAAAAAAAAAAAAAAAAD/xAAUEQEAAAAAAAAAAAAAAAAAAAAA/9oADAMBAAIRAxEAPwDUnMQ8qMCou0QBCHiGJiFBwlAqApssR4hS9mstCBd7VB1NHIUCxAAtWCEc00NzEECVKF4NXigjCjCI1YLEGMinkWaYRstkC+VeKK5iw6mgEWrDgjALDmoFXNQi1OOYguagVcowmHBCcg2dqi5eCi9BgFZtqvQoIMkSsZF5pXnFB72ag6nKwXGV4VEGHshDdTRn1TCsuE9msTib06Zy/wCt3dZ6nXylBRmnCiWrpuA/Sxkf1qrnnkwBrf8AsZJ+CtG/p3hGkf0yepe4/VBx2FkBdZxn6b4Zw7pew9CCPRwWqcT7B16XepkVWAzAs7nobH1QasKe6mVOpTIOVwIIOhsQeoKxCCELBaiQoygHCw4rJWCUEUN6m8whEoA1AhuaiuQyEGyqLgiQvOCAWyiQpuCg4oIBecsysFqCCYwfDKtb/wBbHOvqAY9VPhXC34iq2jTAzPMCdANyegEldo4PwSnhqLWUxJiC46uI1d5n4INX7OdgWU4fXaHvN8pu1vQjQlbvTowAIgDZSpMhGaAgF7Pkh1qacahPcPugrKlI7pOrRVriRpBjnpf8+iUiOvig1rjXZ5lYS9t9nfuH38CtRx3Y2trSbmGliJkTeORXTazgbKt9v7N8goOXv4LXbIdTc2BuCla+Dc33hqJsQRHOR4rtrXMrN7wC1jjHAAHEhrYMmDoTrI3kmEHL328fghlybxeFLHEGDBIkaWSbmoMVChEqTkMoIkrxKyWrEINnqBDLkeoQl90EoQ3BFaovbKAKkGqeVM4XCFx6TEmIHrb4oNv/AE24ZBqVubQxvMTcx1sF0Rwi3IQFR9kOEtpUGwSZIPQmAJHRW+KMu8kHvbc0Sm6yWBtqvAzaSejZnz/AgdFWAl6lSdFGDFmx4x90KoSP2u8r/IoI139UnXxMdOqLiKjALiP7XBKVKtMjYx/cfqgE/GtEyQqTF8QaTYgnxV1WxIiweeQDHfQLXuJtm5pOGpuBPwMgoH+EcR72WfjzRu0VMvpG5DgCWubOaQLa+nmtTwteKrcpOvPrG62wuzNg8oEm3hzCDmOKpA2AeXXJkidJ0AtA6pCoFsPaLCZHksaWh2s6mdQOnQKjc1Am5soeRNmkhFsIBQoP1RnhBdqg2Rywslt1INQYDFlwUw1RLeSDDGyQAJJt/AWy9muzVSqe8wgAgyQIAFzrqdPVVHBg41WtbqTGwN9wV17hWDyMAGo1uTfe51/ygbwlEUmNYP2iEPEWMqWa/P8ANfzkhYlx5TKALmo1KlaxhuttT1JQ8lpKrMf2jbTJbImCQPCI8ZkILV7GtEyTrHeP3S9WvGhn86LnfHv1MYyplBFUi0fsnefObCPNU9D9RnvMgBngXR6H+EHTcTxOI5oX/wCuASCdAtFpdri97Z8/RK47tGGvM6FBulTjLnju5QJiXTJ8AEliKTnC9T0b/wDS1Kn27YyoCfdG0A/VXmH7cYau3KKTL63yO+H3QV/F8E6kQ8atgmFtPB64qMBnUX5HxVBj8XTeCGzliBBJ01afDpy56m4HWyMvsLb+m+yCXajgr3Avgvi85h3Y6ReR11FolaU6mRqF0jH4s+zNpgXnxv8ADdaBj3SSdQSQCfe/kQgRy7oMJh5sEAuQDqtQHASjvKBU1QbMpAIbipNQHY1ec3wWGFZLkFjwag32geXNsQQJggyBJtcRe3JdewZJptPMfmi4rhCc1mz5xvIuV1/hGLzUmHWWyQNB4eaBkWJPQ+Z1QzS3Km10yCpVnWnkgreImGmJIg7brkPGcJXqV3spkxoTqSCIuSbCCQuyVqQeISzeFZQYgc+p59Sg4Pjuz7qXdczKbRo7X/UZtvolanCXNeWggQBBNg7oF1rivZlkk5i0nWCq7Cdjm1HEt03cb+QQazwLgUObmAdoZ8U3+oHZv2NJtRo1N4Gi6HgOBMZEDTc9ETtfwn2+GLBrFvK4QcBocKJMusI1Ma7RfRZqUMji5pDI0DSTpG5JJ5rYcPRi0XaSCPDyUX4Zjj7l+pt8EFZR45UzCQJsTaNiPkugcPZnw4c094E2OhtJEQtWfwttO7tTyvHjK2HsvVmlUAAI5abH7D1QP1apLSDeREHr9FpNaqTMgegB16braMViTfYTBPLn6ALXMflLiW872ieoCBFzku8o1QoD0EajkFxuiOhDQbMpAqBUpQElYlZavQgJhquVwJggeP0XSOy3EA/DjKMrWOLRMSRrJA0EkiL6armkLZuxOJDfatIuWgzPLN90HR6NxbT6qWIEtVdwXFEsg+8Inlf8hWReBZBWHEEbQgVOJn86JrG4eSPEefRIVaRsBqbT+eaCLaPtTJFuqcIZTEkhrR5BRpOythUnEKTsVUNMHKwDvddvn80Fzw7EZ2ipIyuNvCSPoncbimhuq0btL2oqYGm2kyg5zQIBHukNAkyJg/dapif1DzSYc3/abn+UDfaOoxmKLm+64d7odj5/RD9qG94Kg4bjnYnEgQYPvTyVnxHCOoOLHSWn3CdxbffUfgQAxTnPOv5+fVbF2Zomkx3+7UHYiI8Rf6KhwtI6keB8dyN9ls2AOSkAIkTI3uJH09EFZxSAXCYvvJg3keGioKrI8Fb8XqAkEbyTzN48tFVPQJVEJzUdwQ3IFy1RLUVzkIoNlepKVRii1BKV7MvEWUCEBWuVv2eqRVaBEHUxt5lUgcneHPHtGzsdOfhCDpfDXZe7qOe0735q2aZiN1RcGrjKBmzAWBI1P+JWxNtp/hAGqBEna/0SxpRm1tp8PzyTNQzM/fRYd05/n0QIYuleAIGnKfPnr6I2Eotp0oFnEBx84Ov5qi+wzOk6C/mNvn6qj4x20oUXOY5xLgPdaJJFoAjnEIG+PcOD2XYHATrygE+MwtD4l2NDnOGVtmgEgallwWg3k3lW3Gu2GJc3+jhHQC05nkC8TEA6WOvRa57fiVXNZlMEQfDXLbvEm1vBA9wDsy2gbjvaEnx28j8FtFXhlOq32FQA37hiS1wuPzcLmwwXEA+1TW8zY9OW6v8AstxGu+s1tQODvaNsRaALkk3sAD/lAzX4EaRyiQ7NEk6AEQRznu/bkZ1IMExHxG0g+Z/IWzcVcC4nrGsG8afNUGPpZgYP/sHoYifONEGocUf3tNLWNo+fqq96f4q0teQTy8j6qvegDUCC9HcgOagXcoFFc1CQbZVQwEV4UciAcrBKm4WUCEEgEzhHZXB0CxiOfQxdLhpUf/MDHATqdv4+iDofZ1veLgc5mCbQMwFgd46Wiy2lpP28+aqODYcCAAAGtMDckmS4jcm21tLq9bt8kASyLHWB4dY9FgGemvz/AMIlR11F5N5QRYbEfnRU1ThbXVHTBvMEkidNNIFyBzVyw3jnMdfRCeMtzfnzj+EAMZhQWkARB05KprcMBqZQO63vcriLgevqtgDw5sgTdJ18Mc0Aw2L9Ta56AIKSphGhzQLCb87gG++/NDwc53PFNgcYaHZRnIG0jQCdboPEeIlxLWAw2ZMEkutd0eU+Ce4NYPMmWtiDuRqen8oEn4h+ctcQMokNG5neQNYQGsIb3+6fleYPkrJ2BzHOYkF0Tee6SJ62HopYqIDQ0GNdy3T1QaP2kpN7rpmbfOIVA5bL2hwjzdoJbyHPa3h9ei15zYsRHigVcFFwRyEN4QL5Uu8JrKgvag2eobqJKlVF1FzwNYQRheqvDRfVDqYnkl3PJ3lBivi5H0VXicSZBEgzaNeisHdUlUpgvHQz6X+aDdezfa6pRJktI/cXEk73n+0ldI4PxVldsskjnBHzXDMMZ9oD7tmjxmx6QPmea6t2Fa8UO/dziSDo1o2Y3exGu8i5QbXBN5v+fnkonXXp8VJvxPyWKjrT8UAtCTy/JWDe4KI50ab7fnml6vdbA106/wAbIBNfldAgAQR5qWIeTcbjzkiEjXpZ5MWcZB8LelimaIDWjnA063QUzcBlcS4918T/AMpMHxlO0xAMAQYvFtdSPTVFxg3AF7wbyZ33Kl7IBpJiDYg/I/FAJ5ytjeJG0zpc+XwQjRkgggOAki0kaCQbz1TNWm0tDf8ASbW2jSOV/ghQWkFomdwD0ug1ztLwp0lzWuLy2BezomAbHmPyVopqSXC4IMEHULrGPxDmszc9Y0FtfVcw7Z4djantWEtqTcQLwJMwd5tabFAiVBxUcPi21BLddwiZCgA5CcEw5iFCC6xWJvlYL89gk3uI6prFPI0j0CQfiCNR5j7IJsqhZcJ0S4rDZep1YPRAQ1IS+bvfnMI1VkiUjUMEO9UDmHMwNASSZkiOZjXQLrXA8aGMY1z2lzmiA0zEtvIGkua+OjVybDMk65QbHe0z6K+4D2n/APHeAWyywFxmEkSdN7mPjZB1tuJ0F7nwi0mfhZHe6356LVeC9pPauBdBLoysEEsgCM3UnNcWAhXtLHnLcRz6Dlb8sUDFV2x0lKYonNzzfIGP5vyUcS/MBrc+UTaY8F5+IGXNfYgHUE2EoFX1D/UzWymR9SPjojurknoIOhmCLDkk6ru+NImCTppoNyfss4rFEQ3XNBDrQwkxeRy+SBhoBaRMkGdupy93XX8lQp4gFsXI1ud9eW2nmqrGVoeNWjvg3bEmAJj16LIxTrNgC4gkQb3kn9ptzOqC1D8ocAJy6iZI3HREZTJAAJiY5fLl5pBlb+o68bgi+u/whPsqwWhwBvrtJ38DZAk/EEEiCACBJ58/A3mVovbnAZw4tFs0wbHvbAnuggjTZbzxl7c8QRMaggaibmw2/wArSe0OIIDi605m97oSYJ6ag7eSDnD6bqZ68wQR1EgkEolHij27yORQK3vGbXPkhQg2TC4wVGyNdwsuWvYfEljgQthbUDgHDQhBdYpvqq2s0q14gyCfNVNSr4oFqtMi4QXPRqpSddBY0ast5pfGBB4VWuWlHxAvdBWPxdSmYa4gctQPIo9Lj7/3CbESLETZCxTUHCYTO4N56+G6DZeFcScxvtAYgQ0EgEgzcbnw+mu9cI7U5qnsyDGUOFpmRDm5hq4EER0PVc3qVL291tgPkPIL1DiD2EFpIgyADblJHPr0Qdnp8Ta4AhxeJkWtEQAOZOxUMRxMMysykudGxgSRBOwj4WXOX9rn5KbGkl7bl02OwPMk+AjkhN4z7Yse9/fl4N8trENeBaJzRB0HRB0LF40HuA+9pcGTAMR56jYFRzxTa2tBkCcu+XSAdRF1qPBOOCoC7KGOzCGucSCO9dnX3hHIxojYTtSDUlzgGlxywJgCZDpOZhJDrxEAINhrvzOHeN7NBEtzeeh+5S7sSWkg90RIcHTBJJtzuBfkSUtjOMMbDHMAIqSIloE2BF4IN4nXksVKjXMaS0QSMosHWJGYDUA89I8UDVfEOsQTLxmsSQYJJzTYg6bRKvOG4wZA4k7NA1gixHLUGJWu4GroWxlJOYSBcn9vKZ5wstxEFxJNNpILnZgRofdtNradZQX/ABFwqtIsSCT1HMcx4iVoHaek1g98AOHeJfLoEj3LB0jneVdYrigbcu7skEudAbobZjcAgbjdc749jpquNxMy2DlEWDml2u23rqgq8SBmt9fkbiygGyhOqSZknx1PVEpuQDc1MYTHOYIC8QCL/wCEB1IhB0DG4sBxDvKN/wCVWVyCU9xyiLrX6OJMwfJAeuCkKlVWLqoSWMw83CAWCMVmdTB8xZW7qQMz+SqPBn+oz/k35hXznXQVWOZClwqnZz+Vvr9kfE0xCSwuO9k4giWnWNQeaB00tt+fU6qTaMXRgWkZmmQfqs5dfkgSq0wfNBfRhO1GoaBAkjS1/P8AhSfj599sz7zgXNcbRJEwfTmjvZKA6lBBj1QWdPtTVaAx0VA0ZC1xJFiYygRAEc1c0+Oy6nUpnNlcHZSCSJEa8oIHkVopaQ6J6+ateH8SFJwcZcWk2BhtwCAdyJF9LT4oNqz+yqvpNMtnNlO7b+7GliPnFr2IxocGuBz02NcIJ1kXDjzuPRaBiOJ97O0kXJIN4O4HMSTB5W2RqXGXUahNnMP7Xe65m0awcp12QWvHMezOZLTmBBDXXg3zD/dmvB0ga3Ws4198t4GgOnKw0XquIDg4G5mWnx1B5jl4dUu5xOv51QAIRKblFwUGoGwp03oDHImVB0PtBgryVp2NZBXQ+0dCSVz/ABzSCQUEaVSVKoYS9IwmCdkCrh3g4WIIPxF1cl/eKo8VorHBVc10BsQLKtr0ZVrUZKXr00CWDrOpmRcbjbxHVXOHrNeJabjbceKrmU+ai/D3zNsdo+qB2s9DDEPDcRB7tSx2P7T9k06nF9j+eaBcNUXsRmhSAQVGNoWncJMOsrusybKlrMyuQeOk+qg47XUmO9Dr91Ovh3NjMIkSOokiR5goIUKcyslibwGHkOO1h8144a6BI00J7Vatw9tQla9FAtTcjgpcNKK16Dr/ABsW9VpfEMMHW+K3jjZlapiqaDV3MLTB2RGGyZxzm+6fIqva8tMIPVzKJwd/eylBqOlYwb4qt6mEF0aig6684IbnIMtpKTwhB9lISgUxVGUtRxj6RsZHI6fwrFzErVpygeo4ltQS2zhqDr/IRTJ1stfILTIJBVtguLNfDandOztj48kDBp81V8QoWkbK3qtjwSlWjMoKhjE2ygXARqIHloPTTwhJOOUkJvCVMozb7dED76QptyyeZ6lJ5x1S1XFkoYqzsgcYW7n5/dRqxFvqlc6kHoHOCUs1dtPaoch/ut84S2LwppVHU3atJHooYfEFlRtQXyuDgDpYg39Fa8W7Se3cHOoUgRO7zr/cg6HxOtvr+brXaz7nRWnEa6oqlS8oKXi9PvT6pMmRKu8SwOBB3VEWkEg7IMEqIMEHkQvBRqIL5wlDgFZw78zAegRA3dAKOSy0Tt91NzfiswIQQcEtWam36IDxKBB9NBqUeSarMusIIYPiRp9095vLceCtG1Q5uZtxvzHiqipSQ6dRzDI/g+KAmPpAOnmhOcmsRWD2yBH35pDMg8SvaT4KMrOa351QSb1WC+VCFlBkmys8HiaRptDwGubImPeGxMakX+CqwE9gRTyw/LIP7i8emUEfJBvOOffX0VPVcFYcRN/zqqx6AZcqviFH9w2+Sfbug190FS1yi5Zdusu0QW3DHzTCaaVX8KPd9U8/QfmyCQvdTJhDpKTvoPmgiYKCvPUEEHtQXBNfZAqIINYoVqKNRRne4PNBWhiVfYqzdqq3Fe8gEXJyrhAKNKoDOYva7o9psP8Ao5h9UkrXBtnCV5vD6RHQnOCRykWQVxXgF4KSCK8FJ6yTYeJ+iD//2Q=="/>
          <p:cNvSpPr>
            <a:spLocks noChangeAspect="1" noChangeArrowheads="1"/>
          </p:cNvSpPr>
          <p:nvPr/>
        </p:nvSpPr>
        <p:spPr bwMode="auto">
          <a:xfrm>
            <a:off x="307975" y="-2247900"/>
            <a:ext cx="3562350" cy="5010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://weblogs.senecacollege.ca/lngray/files/2013/04/8_Darwin-1fzoj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04775"/>
            <a:ext cx="2030791" cy="2856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089150" y="257175"/>
            <a:ext cx="2428421" cy="874939"/>
          </a:xfrm>
          <a:prstGeom prst="wedgeRoundRectCallout">
            <a:avLst>
              <a:gd name="adj1" fmla="val -65659"/>
              <a:gd name="adj2" fmla="val 72453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pple Chancery"/>
                <a:cs typeface="Apple Chancery"/>
              </a:rPr>
              <a:t>I concur!</a:t>
            </a:r>
            <a:endParaRPr lang="en-US" sz="4000" dirty="0">
              <a:latin typeface="Apple Chancery"/>
              <a:cs typeface="Apple Chancery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70325" y="3257550"/>
            <a:ext cx="5153932" cy="3468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Survival of those suited to environment.</a:t>
            </a:r>
          </a:p>
          <a:p>
            <a:pPr marL="0" indent="0"/>
            <a:endParaRPr lang="en-US" sz="2400" dirty="0" smtClean="0"/>
          </a:p>
          <a:p>
            <a:pPr marL="0" indent="0"/>
            <a:endParaRPr lang="en-US" sz="2400" dirty="0"/>
          </a:p>
          <a:p>
            <a:pPr marL="0" indent="0"/>
            <a:endParaRPr lang="en-US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17626" y="4152899"/>
            <a:ext cx="5706631" cy="2158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en-US" sz="2400" dirty="0"/>
              <a:t>S</a:t>
            </a:r>
            <a:r>
              <a:rPr lang="en-US" sz="2400" dirty="0" smtClean="0"/>
              <a:t>ome survive </a:t>
            </a:r>
            <a:r>
              <a:rPr lang="en-US" sz="2400" dirty="0"/>
              <a:t>and reproduce while others don’t due to limited resources</a:t>
            </a:r>
            <a:r>
              <a:rPr lang="en-US" sz="2400" dirty="0" smtClean="0"/>
              <a:t>.</a:t>
            </a:r>
          </a:p>
          <a:p>
            <a:pPr marL="0" indent="0"/>
            <a:endParaRPr lang="en-US" sz="2400" dirty="0"/>
          </a:p>
          <a:p>
            <a:pPr marL="457200" indent="-457200">
              <a:buFont typeface="+mj-lt"/>
              <a:buAutoNum type="arabicPeriod" startAt="3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512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selection predicts…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189829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Individuals in each generation will differ slightly from members of each previous generation.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Over long periods of time, small  differences accumulate to produce new species and eventually major transformations in the history of life.</a:t>
            </a:r>
            <a:endParaRPr lang="en-US" sz="3200" dirty="0"/>
          </a:p>
        </p:txBody>
      </p:sp>
      <p:sp>
        <p:nvSpPr>
          <p:cNvPr id="4" name="5-Point Star 3"/>
          <p:cNvSpPr/>
          <p:nvPr/>
        </p:nvSpPr>
        <p:spPr>
          <a:xfrm>
            <a:off x="756384" y="3073040"/>
            <a:ext cx="494764" cy="450712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1.bp.blogspot.com/-8iNgXiwAKI8/Up61ZSBPtgI/AAAAAAAAA0M/wHm6chkBmyg/s1600/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18" y="5253446"/>
            <a:ext cx="3381375" cy="13525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Darwin uses trees</a:t>
            </a:r>
          </a:p>
          <a:p>
            <a:r>
              <a:rPr lang="en-US" dirty="0" smtClean="0"/>
              <a:t>as a metaphor for</a:t>
            </a:r>
          </a:p>
          <a:p>
            <a:r>
              <a:rPr lang="en-US" dirty="0" smtClean="0"/>
              <a:t>pattern of evolution.</a:t>
            </a:r>
          </a:p>
          <a:p>
            <a:pPr marL="516636" lvl="2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516636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Hierarchical</a:t>
            </a:r>
          </a:p>
          <a:p>
            <a:pPr marL="516636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Growing</a:t>
            </a:r>
          </a:p>
          <a:p>
            <a:pPr marL="516636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Expansion/die-offs</a:t>
            </a:r>
          </a:p>
          <a:p>
            <a:pPr marL="516636" lvl="2" indent="-457200">
              <a:buFont typeface="Arial" panose="020B0604020202020204" pitchFamily="34" charset="0"/>
              <a:buChar char="•"/>
            </a:pPr>
            <a:r>
              <a:rPr lang="en-US" dirty="0" smtClean="0"/>
              <a:t>Single common ancestor (trunk)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thinking</a:t>
            </a:r>
            <a:endParaRPr lang="en-US" dirty="0"/>
          </a:p>
        </p:txBody>
      </p:sp>
      <p:sp>
        <p:nvSpPr>
          <p:cNvPr id="7" name="AutoShape 2" descr="http://3.bp.blogspot.com/_ItCmQ-hSJvM/S7yX0a7Lh3I/AAAAAAAAACg/qkHpwSZjcXw/s1600/tree+of+life.JPG"/>
          <p:cNvSpPr>
            <a:spLocks noChangeAspect="1" noChangeArrowheads="1"/>
          </p:cNvSpPr>
          <p:nvPr/>
        </p:nvSpPr>
        <p:spPr bwMode="auto">
          <a:xfrm>
            <a:off x="63500" y="-136525"/>
            <a:ext cx="2809875" cy="500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3.bp.blogspot.com/_ItCmQ-hSJvM/S7yX0a7Lh3I/AAAAAAAAACg/qkHpwSZjcXw/s1600/tree+of+lif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900" y="100012"/>
            <a:ext cx="3787775" cy="67409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1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Questions??</a:t>
            </a:r>
            <a:endParaRPr lang="en-US" dirty="0"/>
          </a:p>
        </p:txBody>
      </p:sp>
      <p:pic>
        <p:nvPicPr>
          <p:cNvPr id="4" name="Picture 3" descr="EtsyVday5-237x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08" y="914400"/>
            <a:ext cx="4594429" cy="58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-2201" b="-1333"/>
          <a:stretch/>
        </p:blipFill>
        <p:spPr>
          <a:xfrm>
            <a:off x="1243739" y="347703"/>
            <a:ext cx="6597944" cy="4616885"/>
          </a:xfrm>
        </p:spPr>
      </p:pic>
    </p:spTree>
    <p:extLst>
      <p:ext uri="{BB962C8B-B14F-4D97-AF65-F5344CB8AC3E}">
        <p14:creationId xmlns:p14="http://schemas.microsoft.com/office/powerpoint/2010/main" val="4631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Darwin and </a:t>
            </a:r>
            <a:br>
              <a:rPr lang="en-US" sz="4400" dirty="0" smtClean="0"/>
            </a:br>
            <a:r>
              <a:rPr lang="en-US" sz="4400" dirty="0" smtClean="0"/>
              <a:t>natural selection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477" y="3177219"/>
            <a:ext cx="4517007" cy="343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Darwin…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Jean-Baptiste Lamarck</a:t>
            </a:r>
          </a:p>
          <a:p>
            <a:pPr marL="516636" lvl="2" indent="-457200"/>
            <a:r>
              <a:rPr lang="en-US" sz="2800" dirty="0" smtClean="0"/>
              <a:t>Inheritance of acquired traits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56" y="2053772"/>
            <a:ext cx="6431643" cy="460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2009" r="-32009"/>
          <a:stretch>
            <a:fillRect/>
          </a:stretch>
        </p:blipFill>
        <p:spPr>
          <a:xfrm>
            <a:off x="-1536119" y="529045"/>
            <a:ext cx="12097895" cy="5757862"/>
          </a:xfrm>
        </p:spPr>
      </p:pic>
    </p:spTree>
    <p:extLst>
      <p:ext uri="{BB962C8B-B14F-4D97-AF65-F5344CB8AC3E}">
        <p14:creationId xmlns:p14="http://schemas.microsoft.com/office/powerpoint/2010/main" val="21981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</a:t>
            </a:r>
            <a:r>
              <a:rPr lang="en-US" dirty="0" err="1" smtClean="0"/>
              <a:t>darwin</a:t>
            </a:r>
            <a:r>
              <a:rPr lang="en-US" dirty="0" smtClean="0"/>
              <a:t> (1809 – 1882)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British naturalist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Proposed a method for how organisms develop adaptations that can lead to separate species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800" dirty="0" smtClean="0"/>
              <a:t>Natural Selection</a:t>
            </a:r>
          </a:p>
          <a:p>
            <a:pPr marL="685800" lvl="4" indent="0">
              <a:buNone/>
            </a:pPr>
            <a:endParaRPr lang="en-US" sz="2800" dirty="0" smtClean="0"/>
          </a:p>
        </p:txBody>
      </p:sp>
      <p:sp>
        <p:nvSpPr>
          <p:cNvPr id="4" name="AutoShape 2" descr="data:image/jpeg;base64,/9j/4AAQSkZJRgABAQAAAQABAAD/2wCEAAkGBxQTEhQUEhMWFhQVGBQYFhcWFRQXFBcXFBQWFhUUFhUYHCggGBolHBQUITEhJSkrLi4uFx8zODMsNygtLiwBCgoKDg0OGhAQGiwkHyQsLCwsLCwsLCwsLCwsLCwsLCwsLCwsLCwsLCwsLCwsLCwsLCwsLCwsLCwsLCwsLCwsLP/AABEIAOwA1QMBIgACEQEDEQH/xAAcAAABBQEBAQAAAAAAAAAAAAADAQIEBQYABwj/xAA5EAABAwIEBAQEBgEEAgMAAAABAAIRAyEEMUFRBRJhcQYigZETMqGxQlLB0eHw8QcUI3IzYhWCov/EABkBAAMBAQEAAAAAAAAAAAAAAAECAwAEBf/EACQRAAICAgICAgIDAAAAAAAAAAABAhEDIRIxIkEEUWFxgZGh/9oADAMBAAIRAxEAPwDeEpOZNkdk2FwHrhWldUcgBxSlyIBC9KmOCbKwLDSkJQwlcVrNR3MmGouJTZCwRhqpA8lR8Ti2tsSAVXV/EGHp/NWAc05Z+lljUXont63SF3usufGGG0eY3Mzr6oNPxfQk+RxG8W9kuxqNeE5r1T8O4pTq/wDjcJ/LzQ7tBVq14I/ufVCw0ED0pO6EHb2T0QDgjNKB2StchQSRyJW2Q2OT1jBg5cDdCFSEQQRmiKEBSVAhApeZBmFC5NcEiARjimOEIhCG9qogCLk2V3OsKc5NgJyQrGEEhIXhc50BQMfjAy2bjkgxkFxWMDba/wBzKx3iHxWGEtaATlmftko3iTjPKfhNPmMl52WO5i6zZA3/ABFCNvvoZ667CcV4rXf83MBteFWNpuK0WBwlMRzP82t3E/sPVX2G4OHkFgBGsFtusyi8yj0gLA5O2zF0sBV/KVKwuFdzag7zC9C/+LDRJbbQ2PvdTMPwwO/Cx3p5lF/Iv0XXx1H2Zjg/DHyD83rDrflv91tsO4FgLagLgPMHeV5jTm3SUODgkWgic4BHY5/dQOPzSBBz5dMyNyMnIxTasWTSdFngsU1xLZkj39lOLF5xhOLltQEG1pOhBNj2+y9DwOKFRgcPbODqOyaNrQsle0EYM7pZTHuXJxLDByc0hBDly1GskJzEBr0VrkDB80hCa0rpWoB3KuXCouQCMKj1H6jQpn+5M6JgrRnkU4oVz5u32SOqi31/ZDF7g3TXNBuNMx1QMFa/O9l3xhoornyJFkxr7X123WMHfVnT0WQ8ScUguAaOezZ2V7jMRyNc6bga7rI8NwhxFQ1Hk/DGQ1d1PdJNlYR9lXguEueS4yZm/wCY7dkZ2DDHhoBJGZGROoC1xpAgtaAIgdB/AQRgAKlhZrQL7k5pOdlUkgeB4KLF2f27q2w/BmjzN8ru1ultlNw7JCl0VNsJHZgyQOYNkflmD6FCrYEgyx3LOhu30Oit2hFbTnRT42Pzoh0Q8t0kDOc1CxmHfUby1G201HurwURsmvamSf2LyR494j4M6g7X4Z+U/l1grUeDeKS0tNiIsbAjcFaLjPDW1GFrgCD/AGyxnDuHOpufTM2uw/mafwq6lapk3HejckXPXL+7p7XWQMG6WC85GTmnvf8AyE8HZKSHOcuDkMJR1VCYYOTmFDa1OYVqMH5kQOQSua/3QCFXJocuQoJXFpBg5aJ5cIhN+JaPqmPWAMBuntqfyhOZomt+y1GHOqRI0KA6pF/6DuiV91CdVG+e2aKAVfF6pqFrHEHnJcdB09E/AuaAYPkbDfQZn3WX45xUtruAzADR0AuUp4jy0uT87T75qU4M6cc1Rr8LUkyD8xtGkBS2MBM7fUrM8G4lFFp1Bj6aq/4fXls9yfVSaodb2XWHIIsj4YmSqzB4iSrWkkYxMYFIpBBpBGDgEUTkSXsiOqjuGaJzoL3XTOicUwOJEj3Wax7OUtdE3v06rSVD+qzfiSpFNxGYH0QLJBDXDTTAcBeDGoN1MJm/v66rC0OJioHwflLCO4E2Ws4XihUa14yIj9lWKpkntE8FKh5Z9krDnGn7K5AOClDkEuIjX7JzXomDl2y4FNa6cglalZkPlcuhcgEgOKc11u6jSnB+qagBnsshT0Xc0hKDAWMCr1BqCRpfVVWKcGsc4/hkzP0Vi+4OkfZZrxXVLKD4/EAAqKNxEvZ57jsRzVXO3JRK2KkMOrYn0UGqbpwBI7J3FE1N7NDgjeJMG/oRmtpwKtzU9t1heCVpIbIvlNrbSttwilyMkZOuO4zC48q2ehjdxsu8I2HZn9FoMO2BmsI/i7abvNNlLoeKmvBl3L7W6qXBlLNyXwkCx2I8VU2cv/K13NeJl3sFZ8L8RU6tua+yDi12Kmn0aUZIZaof+9Gh+qgY/j7aedydEqaZuLRavFljfGWI5KNQ7iPdTG+JS75RbrEx2CpfGlT42GPJc8zf5lOltGdpMwnDcYWMdBuXAa6DNbvwfiCcOzu4X6Lz/C4V3I4zZro6mdVvvDeHLcOxs+YkmOi6Zr6ObH+fo1AqkhGa+6iYNlr/AF6qWW/wU6Qo4gnX0TQ6DGg+yTm2SgAmf7mgYe1/SyKQYtmlDcrLmvQZhzTuuSO6JEoSryXNSEpoKskI2Gahuy6LnOvKZzWQcDchKjvVZDx1Pw266T6rVubsqLxbTJpeWnzEf/neybi0hbPMwyTZGogtcZHcHZLhwRUvZXr2yZi+U791pTo2PHeyPwVlwQIAJvP0XomGpy0EZbaei88pQ2oIECZjQ+i33C8QPhtAXNlOzEqVFZxrwtVIc+l3gG6oeH+F6lZtneYEgtJAPeCvW8PUkCyZV4XTceeIduLdx1U45Gh5Y4y7Mk3wa0UhJZ8QmTFhE5ABSsD4YczlLiJ0i5MHXZaylhgM7x0HsmV3SfZK5N9jJcdIi8T4fNB3wo+IRaTabLCcQ8NYp1Nzj5njO8j0A0XqGFHk7FMxOGBy8p3RT4ivytM8hpeGK4Z8RrSx1rXBuNzmrlvD6tKhzVnHmMQPvK3LcD5gXmeXIXgH1N1T+Lr07aEe83WlkthjBIyRwQqubTazlaYcXAZ9Oy1GCwoETBIEW0HRLw2Phjy+ylUgBobZLow+zmzB2OtZPB7oYOqUO9yqkgoIRGwgNGvRFae6DCFY47rixc06pQUrMc3qkSuK5LQbKh6YCnLiromziU0lI7JNP2TpCtiqPiKUjWEYm6aSqpUTbswPGOBuaS9omL22Ci0sTziD5XCLjot9iaEgjdYPjHDalIlzBvlnG8LmyQpnRjloh4d8OOq1XCscAQ05rI4R3M4W0iBurplM2OwHuoZUdOJ6PTeHV+Zo/vsrCm/If32WU8PVTGdv3zWkp5/rC5WdJZA2uoD6oMnYxboVJ5ozWF4vhsZSLjTPxGySInmuZu1MlYlnoGGB5TGSe98heecL49i3/wDHTpuJjN4LQN5cVtsKSGDmMugTsD0WegVezsXUjJZ3j+IBZB1tH2VxiX5rD+I8XNUNm4j3Kmlcij0i+4THwx7ZqwabWVPwWeWMrnUHLPJWwNl24E0jizvdCh+6c0oefdcH2yVyAenMQZR6Jj+3QGOsDqjtelYUPBXTCHF5TWO0SsYPzhKht6LkoSsc697LpTH+6YHbKyWibClMIXByWVVE2DcmlPIlNVFJCUxItkoPEMO1zCHeUCSXflB1U55i6x/jDipAdSYTez41H5SpypsdWjN8zRUcGGWyQDv1VphqxkA9T0WXdVIIvkrbAYwOgO3zv9RsoZMerLYc26PQ+B1fL2/uS09F45ev8bLzrhOLdTI5xZ4sdD2Oq2GBxYIt6rjapnbd7HY7jRZAFOo86ljS4BNw/iJkSWVJGctII7qbSfH96qBjsSRdrZO/3WbHikybW43ShpbzO7NM93FLh+KNqPhkxrII+4uq/h2P57Op8p+/VW1Wq0wdvYJX9DNJLQzGVIvOnp2Xm2MxHPiHnqY7BaPxTxj4dMgG7pAv9VlOAUi57je4/s7p8cNWRnPdGx4FJYO5MX0zKvG6DJV2EhsNAgNj/CmGpddUI0jlnK2Fc1JG3qlJGeaTmTkwrGxKe/JCLsvrZPYN0Ajw7ZMc+/dI43SgApWMEa86LkNchRive5DlE5xkfRDIhNGVAcbHeqcTdNadkjmydim5uxXEVzkrv8LqbfVMqOAzMBP6FIHGcYKbC7pDRu4rN4bhQqNfzuPMdepuSmcT4kK1byiWMnl6nVyteGM/49pJJUskqKY1Z5/xDDfDdynRRWmCrvj7eaq8agwFRuarR2tnLkVS0aXhXHvL8Or8s2kSP47ha7hJf81MF7BEweblB1jMj7Ly1roVlwnjdXDvD6TiCDa6nPEpFsXyHHs9moPGt/8ACmUsOyxMEXka++qwtL/UBlWkG1KbW1g4k1IA52xZpjWVMoeKWGPNnouSeNwdHdjyRmrNbUw7LkD7T0KrMY8jL9fSFVVfFdNo+aw/sQolHxpQYeZzC94EtBPknrCVQcvQ0pxj2w1fwhVrc9es7lp0wCMjzuc6BTA03JR8LgWU/lAH7p7PErq3K15MEyAbNBjQI5bvfsumEUzmnKSv8j6ZNp7ypFL1zUenlYRCKH5j/CsRDHZOGwQ2vsnEpAheayZ8WEFwm0pCdFjEltScyic4UekLfZEGSDCghcVyY02uuSjECtIJGoQiSUXEXPumBiyaqxq9DWOIT2uKSwUTF4+IDSObc6AZuKN2K0Sq2JDRza7DO3RZjjWNdU8uQOYBvff0Up2Kc5trDf8AERoSqmo0gzfXNHm2DggTKIbAaOi0eFs0DYD3VBhGy9veVf08ie30U5spBGJ43S5arzpPqor6PxDLBcjzDqNQr/xFhb82hH1VDgsV8F7KgMua643Gy7cVTx17RxZVxyb6ZCdRQvgHQT2Wux9GjiX+TlpmJueaf+wGSpcTw6rTMjS4jKBnfVSjMMsZU36pWA6Sr3D4x1g+k0jciQp9DFU2gv5YjQNE6ouddo0cSfTKbB8MqkcxADc5cY7m6jPqEkuAsNtloquJfiCTENAmItAzBP5jsqupDKn/AKusR0/cJFK2VljpaZa8JxRdEkEDLft6LX4LFB7QdRn1XnXDSadVzdpI/f2Ww4fipAIsQPQhSkuEtFcb5Rpmha4nT/CewXjdRcLVkTeMjG4U1gm49N1ZU+ib0JO6LP7pjiAJTXvOnRZgOLrpaTb3uE6iwE3zR3UtP7dKERtk7oUM7Tkl5c+n1QYUOY3OVyGHAgT90qw1nYmq1riXua1ozcTboqpvGabp5LjfL0UfimFdVa3nc0hpBtIy06qthgBDYA2/dRh0VkqZIxVRzrF8ds/Uqte7IN1MEzc31RMS8kAxbqboGDPmnaT72H0T7oX2WBaA1RKzRBRjV6odW8pEMxnC23J2Vu8WF9LqDhKHl/t1Oe0Ft/VCbDFUZ3xNjDy8lMc05kXhZJtFx0XpOIwoLHAWtmLLDVK0P2i2eoMSV0YJLjo5PkQ8rYPh9YAwYE5G4IPVTuK8Sqlop81he2uyjuYHXDZ3hX3hzg9CufhVyKbj/wCKqDaSfkqDbY6KrhJ+VE1JJcbMpRx9RpsYGqsMPVfXcA3zEgTGw3C0vGP9P6tEnnEjRzflP7LPUmOwdXzAGYzyLTBU3NSWh1Fxe+i/p1qtWmKbQ0BhMsbDXWtLtzqs/W4Y4kumQDyyLt5um/dbXAcPZU5Kog/GMWB+UfNllqPVTPHOA+FSjkDGgMLGjKNu6lF0zoklJHnlSi7lbUHzMIB7Cyu+HVZHMMs/Q5+yHhKTS1wJiQRfQnqonDHcpLZyNv1hdGeGkyGGW6NTgqha5wmxgtnZWzKvqCs8/FZNIvHlOnZHwXEyC5jmk7bj+FDHKmXnGy9LwYslp2JGxt2UfDYlrrTeLDIo4qTHNmNVW7JUSG0y24MZWT21L9SmRaQE0VYIsJQMFeRlMfZJfQ/ymFwd330smNZImYHslCEaY/lcuFMnX6pFgmaex7hdxAM23kWhRnNIs7MD0I/dTzV0UTFNtzahRTKkSo/ymcvsoeGqx/8AYz2A+UImNMiPzEe2qh1MWGm1z9E4jeyyoVDqpFNs3JhozJWZxPFHOszPopWF4RUqEfEqGNQZWca7Mp3pKzXU4IBGSNTbZRcO1rWBrdLXlSaZsoMuhX01iePM+HUcOQHn8wIzGhW2BBCqeP8ADviU5HzNuO2qrgycJWRzQ5xMxgawIjIqS0xcJrqIDQWi4uOvdML/AOQvcxS5KmeTOPFnqfgPxfzAYfEOk5U3vuHA/geTrsV6COGYas0sq0abgfzMbP8AHovnTD1eUmQbix0GxPRei+DvGRpxSxDpa0wH/MW7Bx1b1XD8j4/GXKP9HRCfOPF9m4p+FMPh+cUKQYHjQmOkAmyyX+orebCUy7Npc128tIIXo9DFc0TBBuDp3XmH+p2IgVGaAl8f9oAI9lxtLkmjoxN00/RgsGZc+dgY9RYoGMZyVwR8rr2HVGwNqjSdbRvbVJxVpBkz22BzXoZo3EhidOyWWTb2/RGwVEVTDncrxadwEtMyGmMxPtZD5eUyPQ9V5iZ6LjYTH4YtgOcbA8ruux6J/CsbULD5i5wPSQP1CA/HPLS15BcNxY7EFVb8RyOD/lM32/wqRb6JyVbNbQxzhZ+2amtqcxBzlUL65c0GbEex36yp/BsSZgnOPfR3qihWvZceUgHlySNIOhRaY0T2gjRZmQCUilfDXJbY1Iy/JKBVyNk0Vrwc0lapadFNDGe4w48oI0Nz6KmptdUMCbmO5Wj4jQLpYI8157XAUvhuFbys8sak9VdTqJGUOUiPwrg4YJIl+5yCuqTS28zvb6J0c0EG3T9NklY2j7fqVBttl4xUdIc0z3CIP8INIwLFLklY6Hl2qI105oDk/mQMZ3iuD+G4x8p8w7nMKHUZ8rgLa9xmtTjaXOwjb5T12VNSwxALTkbj0BIHdel8fNr9Hn58W/wyIKd4ixIEzvc+ikYZ3JnkTHUbDqnvo+QxnzeuQsnu1F5EfSAuvnZDgbHwr4rdhyKdUl9GwAmSydW7jp7Kn8U8T/3L3OFxUcYjINZlEqrLxyiTkI/YwiUKDWVGud+KGzPyFxjmI1G65c2NLyRfHN7RWU3kEDUfVWHEG87AQM2/UIGOpcp6gkeoKLwyvzN5DoTH7KzdomlTGYCsXUxP4fsc1LaZVdgqnK4s05nBTGXEe68uSps9GDtBKtEPaNwoVfDQLyWn5t43HZS6b4Uik0EFKnQ7VkTDU+UOpl3M0AFp/M05O/hFwsxAMOYbblu36pWs5DLRIGh2OcLqtOSHMMCJ7XyVFKyTjRqeF4kVGgjPIjaFPL7gLL8ExAY+SYmxGhB27FaOIkp0rQj0x9aQcpSJrX2uuQ0bZjMVnI+qaKgcEaq6RdQQYMZFSRRgsQ60Zn+wrTCEfDaNAPN6aKqxxcIIvEXGijYXjbqZIi2x/RNTa0KpJPZf03EEzloP0TK9blHMfZPw1djwHNM75fZDxVPmIGgP9CT9lPWgWGa9x5nyG6Df+FOFhEW0TWuk7RkFxCDClRwd76/ukDoski8yucJ09VjD6T4skxNIFtjvkLzuh1CnBt4P4hYqmJ1JCZFcWiHXeGi+pBtNyNukBOri8gfMM+90tHE8jXj8dgCIs0zzwdCkp1JAbnI9B0Xoyi1s4YyT0Mc0SCNW/wBlGoDnbBFjbpCFSbIAycMzoQg06xYbaEyNI1Tva0L0xvG7NBP4mzP/AL0zyu+yr+GYm4dOt1ecQirhiG/NTqBw18lVsEE/9hPqspTeWyet/wBVzQnqv4Kyjv8A0sK9b/mqDqCI6hWtF9+946rMVap+LJ1Ge9rK64ViOYCc8j+hUMsdlsUiw1PW6fQqJHDXXTshm3fVQOkl/EiD3SsIAcLaEbXzCj5j7J2HILjKyBITDuh3eeXvsfqFsKWIDmNcJhwGem6x9Sn8zR/2b+sLQ8IxPMyIE5x3zVbIlg8N1J9FyRteNPsuSWNRkT/dkCtTOeikvTXjLsggsh4keWSI7LKY58uWt5fI7sfos1j6YgHdVg9kcq0R8JjXU3SCtVw3i7ag2dqP2WNKRryDIzCpKCkShlcT0QXEj+U0VN/5VbwrEucwE5qbWXM1TO1O1ZIBm31SvqAGJ0umUnQJTXNg9xJOqAQjktRksJBuMlDYTe5VhhTP96IdG7M7W4rTc4ESDk4EW5hqFJoVJ+WDBv6rPcWYA8kWkoVDEOZDmmCNf0XqQzNLaPLcPI2TaQItIvbcXzCiYqk5z3E5NiOpTOBY11WQ6O4se6nT5oKNp9D7rYHhdV0vbEl7Sw9J8wcO3L9VR8bon526/MtDgmzVadZOXYqr4gIDgk4+TX6NJ+KMzUBABOuXorXhtbldnmAq6o3yHoUfhp8wUsiDjezYi4n+zCEcuoSYD5T0hOxHzeq4z0ExQ72XYYec9xPoF1M5hJw8+b1d9ljMnvpZGLiR+yDwfEw594MAj0nmCmUzY9VSudyvJGcn6i6eOyctbNfRrSAQR6mFygYaoSxpOy5KNR//2Q=="/>
          <p:cNvSpPr>
            <a:spLocks noChangeAspect="1" noChangeArrowheads="1"/>
          </p:cNvSpPr>
          <p:nvPr/>
        </p:nvSpPr>
        <p:spPr bwMode="auto">
          <a:xfrm>
            <a:off x="155575" y="-2400300"/>
            <a:ext cx="4514850" cy="5010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charlesdarwinblog.com/wp-content/uploads/2013/12/Darwin-yo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199" y="3062101"/>
            <a:ext cx="2721429" cy="30199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238829" y="3777009"/>
            <a:ext cx="3040743" cy="1806936"/>
          </a:xfrm>
          <a:prstGeom prst="wedgeRoundRectCallout">
            <a:avLst>
              <a:gd name="adj1" fmla="val 89072"/>
              <a:gd name="adj2" fmla="val 389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pple Chancery"/>
                <a:cs typeface="Apple Chancery"/>
              </a:rPr>
              <a:t>“Survival of the fittest!”</a:t>
            </a:r>
            <a:endParaRPr lang="en-US" sz="4000" dirty="0"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6474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Voyage of the HMS Beagle (1831-1836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0628"/>
            <a:ext cx="7373984" cy="250750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Traveled around the world</a:t>
            </a:r>
          </a:p>
          <a:p>
            <a:pPr lvl="4"/>
            <a:r>
              <a:rPr lang="en-US" sz="2600" dirty="0"/>
              <a:t> </a:t>
            </a:r>
            <a:r>
              <a:rPr lang="en-US" sz="2600" dirty="0" smtClean="0"/>
              <a:t>Capt. Robert Fitzroy</a:t>
            </a:r>
            <a:endParaRPr lang="en-US" sz="2600" dirty="0"/>
          </a:p>
          <a:p>
            <a:pPr lvl="4"/>
            <a:r>
              <a:rPr lang="en-US" sz="2800" dirty="0"/>
              <a:t> Main mission to </a:t>
            </a:r>
            <a:r>
              <a:rPr lang="en-US" sz="2800" dirty="0" smtClean="0"/>
              <a:t>chart the South   American coastline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3078" name="Picture 6" descr="http://www.audleyblog.com/wordpress/wp-content/uploads/2011/05/world-map3-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4" y="3194472"/>
            <a:ext cx="6421666" cy="3315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Voyage of the HMS Beagle (1831-1836)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Observed and recorded natural phenomena</a:t>
            </a:r>
          </a:p>
          <a:p>
            <a:endParaRPr lang="en-US" sz="2800" dirty="0"/>
          </a:p>
        </p:txBody>
      </p:sp>
      <p:pic>
        <p:nvPicPr>
          <p:cNvPr id="4" name="Picture 2" descr="http://aviewfromtheright.com/wp-content/uploads/2010/09/lizard-draw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58" y="3494315"/>
            <a:ext cx="3559807" cy="2885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ic.guim.co.uk/sys-images/Guardian/Pix/pictures/2008/02/08/shells.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3" y="2051577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Now it’s your turn!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4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325</TotalTime>
  <Words>305</Words>
  <Application>Microsoft Office PowerPoint</Application>
  <PresentationFormat>On-screen Show (4:3)</PresentationFormat>
  <Paragraphs>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Apple Chancery</vt:lpstr>
      <vt:lpstr>Arial</vt:lpstr>
      <vt:lpstr>Calibri</vt:lpstr>
      <vt:lpstr>Franklin Gothic Book</vt:lpstr>
      <vt:lpstr>Franklin Gothic Medium</vt:lpstr>
      <vt:lpstr>Tunga</vt:lpstr>
      <vt:lpstr>Wingdings</vt:lpstr>
      <vt:lpstr>Angles</vt:lpstr>
      <vt:lpstr>Bell Ringer</vt:lpstr>
      <vt:lpstr>PowerPoint Presentation</vt:lpstr>
      <vt:lpstr>Darwin and  natural selection</vt:lpstr>
      <vt:lpstr>Before Darwin…</vt:lpstr>
      <vt:lpstr>PowerPoint Presentation</vt:lpstr>
      <vt:lpstr>Charles darwin (1809 – 1882)</vt:lpstr>
      <vt:lpstr>Voyage of the HMS Beagle (1831-1836)</vt:lpstr>
      <vt:lpstr>Voyage of the HMS Beagle (1831-1836)</vt:lpstr>
      <vt:lpstr>Now it’s your turn!</vt:lpstr>
      <vt:lpstr>The galapagos islands</vt:lpstr>
      <vt:lpstr>Giant tortoises</vt:lpstr>
      <vt:lpstr>Beak shape &amp; food type</vt:lpstr>
      <vt:lpstr>Natural Selection</vt:lpstr>
      <vt:lpstr>Natural selection is based on…</vt:lpstr>
      <vt:lpstr>Natural selection predicts…</vt:lpstr>
      <vt:lpstr>Tree thinking</vt:lpstr>
      <vt:lpstr>Questions??</vt:lpstr>
    </vt:vector>
  </TitlesOfParts>
  <Company>Alpine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Darwin and  natural selection</dc:title>
  <dc:creator>Student WHS</dc:creator>
  <cp:lastModifiedBy>New System Setup</cp:lastModifiedBy>
  <cp:revision>48</cp:revision>
  <dcterms:created xsi:type="dcterms:W3CDTF">2014-01-17T21:23:30Z</dcterms:created>
  <dcterms:modified xsi:type="dcterms:W3CDTF">2016-03-29T20:49:49Z</dcterms:modified>
</cp:coreProperties>
</file>