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9" r:id="rId6"/>
    <p:sldId id="263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C0D9E7-DD7B-4A2F-B68F-45C4EF4ACCB1}" type="datetimeFigureOut">
              <a:rPr lang="en-US" smtClean="0"/>
              <a:t>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EFC3253-497B-418E-A211-10EC15107F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PEDRIGREE CHARTS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895600"/>
            <a:ext cx="2960046" cy="301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5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t="2400"/>
          <a:stretch>
            <a:fillRect/>
          </a:stretch>
        </p:blipFill>
        <p:spPr bwMode="auto">
          <a:xfrm>
            <a:off x="304800" y="152400"/>
            <a:ext cx="8686800" cy="63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9029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pedigree?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628"/>
            <a:ext cx="7772400" cy="4385772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A diagram showing the lineage of an individual so that the inheritance of a trait can be analyzed.</a:t>
            </a:r>
          </a:p>
          <a:p>
            <a:pPr>
              <a:buFont typeface="Arial"/>
              <a:buChar char="•"/>
            </a:pPr>
            <a:endParaRPr lang="en-US" sz="2800" dirty="0"/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How is this different from a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Punnett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square??</a:t>
            </a:r>
          </a:p>
          <a:p>
            <a:pPr marL="685800" lvl="4" indent="0">
              <a:buNone/>
            </a:pPr>
            <a:r>
              <a:rPr lang="en-US" sz="2800" dirty="0" smtClean="0">
                <a:solidFill>
                  <a:srgbClr val="D9253E"/>
                </a:solidFill>
              </a:rPr>
              <a:t>Pedigree tracks inheritance in actual individuals; </a:t>
            </a:r>
            <a:r>
              <a:rPr lang="en-US" sz="2800" dirty="0" err="1" smtClean="0">
                <a:solidFill>
                  <a:srgbClr val="D9253E"/>
                </a:solidFill>
              </a:rPr>
              <a:t>Punnett</a:t>
            </a:r>
            <a:r>
              <a:rPr lang="en-US" sz="2800" dirty="0" smtClean="0">
                <a:solidFill>
                  <a:srgbClr val="D9253E"/>
                </a:solidFill>
              </a:rPr>
              <a:t> square shows probability of all possible offspring outcomes.</a:t>
            </a:r>
            <a:endParaRPr lang="en-US" sz="2800" dirty="0">
              <a:solidFill>
                <a:srgbClr val="D92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8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pedigree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219200"/>
            <a:ext cx="1143000" cy="114300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" y="2895600"/>
            <a:ext cx="1371600" cy="1524000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57400" y="1447800"/>
            <a:ext cx="15059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MALE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276600"/>
            <a:ext cx="19391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FEMALE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181600" y="1828800"/>
            <a:ext cx="1143000" cy="1143000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43800" y="1676400"/>
            <a:ext cx="1371600" cy="1447800"/>
          </a:xfrm>
          <a:prstGeom prst="ellipse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8" idx="3"/>
            <a:endCxn id="9" idx="2"/>
          </p:cNvCxnSpPr>
          <p:nvPr/>
        </p:nvCxnSpPr>
        <p:spPr>
          <a:xfrm>
            <a:off x="6324600" y="2400300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3429000"/>
            <a:ext cx="21759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MARRIED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556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pedigree</a:t>
            </a:r>
            <a:endParaRPr lang="en-US" dirty="0"/>
          </a:p>
        </p:txBody>
      </p:sp>
      <p:pic>
        <p:nvPicPr>
          <p:cNvPr id="3076" name="Picture 4" descr="http://faculty.ucc.edu/biology-atsma/pics/pedig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72276" cy="50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48400" y="1309300"/>
            <a:ext cx="104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</a:t>
            </a:r>
          </a:p>
          <a:p>
            <a:r>
              <a:rPr lang="en-US" dirty="0" smtClean="0"/>
              <a:t>FEMALE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257800" y="1632466"/>
            <a:ext cx="9906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61485" y="1780401"/>
            <a:ext cx="6858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47293" y="1400770"/>
            <a:ext cx="1189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AFFECTED</a:t>
            </a:r>
          </a:p>
          <a:p>
            <a:r>
              <a:rPr lang="en-US" dirty="0" smtClean="0"/>
              <a:t>MALE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63343" y="2536371"/>
            <a:ext cx="104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CARRIER</a:t>
            </a:r>
          </a:p>
          <a:p>
            <a:r>
              <a:rPr lang="en-US" dirty="0" smtClean="0"/>
              <a:t>FEMALE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105400" y="3160931"/>
            <a:ext cx="990600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64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pedigree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537" b="1537"/>
          <a:stretch>
            <a:fillRect/>
          </a:stretch>
        </p:blipFill>
        <p:spPr>
          <a:xfrm>
            <a:off x="-152400" y="1066800"/>
            <a:ext cx="9445271" cy="4495800"/>
          </a:xfrm>
        </p:spPr>
      </p:pic>
      <p:sp>
        <p:nvSpPr>
          <p:cNvPr id="7" name="TextBox 6"/>
          <p:cNvSpPr txBox="1"/>
          <p:nvPr/>
        </p:nvSpPr>
        <p:spPr>
          <a:xfrm>
            <a:off x="685800" y="3505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05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18288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505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3505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762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{        }</a:t>
            </a:r>
            <a:endParaRPr lang="en-US" sz="9600" dirty="0"/>
          </a:p>
        </p:txBody>
      </p:sp>
      <p:sp>
        <p:nvSpPr>
          <p:cNvPr id="21" name="TextBox 20"/>
          <p:cNvSpPr txBox="1"/>
          <p:nvPr/>
        </p:nvSpPr>
        <p:spPr>
          <a:xfrm>
            <a:off x="5943600" y="990600"/>
            <a:ext cx="274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Affected individuals have what genotype?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33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pedigree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537" b="1537"/>
          <a:stretch>
            <a:fillRect/>
          </a:stretch>
        </p:blipFill>
        <p:spPr>
          <a:xfrm>
            <a:off x="-152400" y="1066800"/>
            <a:ext cx="9445271" cy="4495800"/>
          </a:xfrm>
        </p:spPr>
      </p:pic>
      <p:sp>
        <p:nvSpPr>
          <p:cNvPr id="7" name="TextBox 6"/>
          <p:cNvSpPr txBox="1"/>
          <p:nvPr/>
        </p:nvSpPr>
        <p:spPr>
          <a:xfrm>
            <a:off x="685800" y="3505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05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18288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505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3505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762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 {       }</a:t>
            </a:r>
            <a:endParaRPr lang="en-US" sz="96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9906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this individual’s genotype?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905000" y="16002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1600200"/>
            <a:ext cx="417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261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pedigree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537" b="1537"/>
          <a:stretch>
            <a:fillRect/>
          </a:stretch>
        </p:blipFill>
        <p:spPr>
          <a:xfrm>
            <a:off x="-152400" y="1066800"/>
            <a:ext cx="9445271" cy="4495800"/>
          </a:xfrm>
        </p:spPr>
      </p:pic>
      <p:sp>
        <p:nvSpPr>
          <p:cNvPr id="7" name="TextBox 6"/>
          <p:cNvSpPr txBox="1"/>
          <p:nvPr/>
        </p:nvSpPr>
        <p:spPr>
          <a:xfrm>
            <a:off x="685800" y="3505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505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4102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Dd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18288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3505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3505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5410200"/>
            <a:ext cx="649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762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 {       }</a:t>
            </a:r>
            <a:endParaRPr lang="en-US" sz="960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800" y="990600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is this individual’s genotype?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1752600"/>
            <a:ext cx="61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D9253E"/>
                </a:solidFill>
              </a:rPr>
              <a:t>Dd</a:t>
            </a:r>
            <a:endParaRPr lang="en-US" sz="2800" dirty="0">
              <a:solidFill>
                <a:srgbClr val="D925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 pedigree</a:t>
            </a:r>
            <a:endParaRPr lang="en-US" dirty="0"/>
          </a:p>
        </p:txBody>
      </p:sp>
      <p:pic>
        <p:nvPicPr>
          <p:cNvPr id="3076" name="Picture 4" descr="http://faculty.ucc.edu/biology-atsma/pics/pedigre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72276" cy="50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14478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91740" y="144780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b="1" dirty="0" err="1" smtClean="0"/>
              <a:t>X</a:t>
            </a:r>
            <a:r>
              <a:rPr lang="en-US" dirty="0" err="1" smtClean="0"/>
              <a:t>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343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/>
              <a:t>b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41024" y="435428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/>
              <a:t>b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43434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/>
              <a:t>b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6019800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/>
              <a:t>b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29138" y="603068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91740" y="4354286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X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b="1" dirty="0" err="1" smtClean="0"/>
              <a:t>X</a:t>
            </a:r>
            <a:r>
              <a:rPr lang="en-US" dirty="0" err="1" smtClean="0"/>
              <a:t>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38800" y="7620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{        }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Which sex-linked gene causes the disease?</a:t>
            </a:r>
          </a:p>
        </p:txBody>
      </p:sp>
    </p:spTree>
    <p:extLst>
      <p:ext uri="{BB962C8B-B14F-4D97-AF65-F5344CB8AC3E}">
        <p14:creationId xmlns:p14="http://schemas.microsoft.com/office/powerpoint/2010/main" val="72425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</TotalTime>
  <Words>189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PEDRIGREE CHARTS</vt:lpstr>
      <vt:lpstr>PowerPoint Presentation</vt:lpstr>
      <vt:lpstr>What is a pedigree?</vt:lpstr>
      <vt:lpstr>How to read a pedigree</vt:lpstr>
      <vt:lpstr>How to read a pedigree</vt:lpstr>
      <vt:lpstr>How to read a pedigree</vt:lpstr>
      <vt:lpstr>How to read a pedigree</vt:lpstr>
      <vt:lpstr>How to read a pedigree</vt:lpstr>
      <vt:lpstr>How to read a pedigree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PEDRIGREE CHARTS</dc:title>
  <dc:creator>Rachael</dc:creator>
  <cp:lastModifiedBy>Student WHS</cp:lastModifiedBy>
  <cp:revision>15</cp:revision>
  <dcterms:created xsi:type="dcterms:W3CDTF">2014-01-16T02:34:51Z</dcterms:created>
  <dcterms:modified xsi:type="dcterms:W3CDTF">2014-01-23T14:58:08Z</dcterms:modified>
</cp:coreProperties>
</file>