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30"/>
  </p:normalViewPr>
  <p:slideViewPr>
    <p:cSldViewPr snapToGrid="0" snapToObjects="1">
      <p:cViewPr>
        <p:scale>
          <a:sx n="100" d="100"/>
          <a:sy n="100" d="100"/>
        </p:scale>
        <p:origin x="46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science/peroxisome" TargetMode="External"/><Relationship Id="rId4" Type="http://schemas.openxmlformats.org/officeDocument/2006/relationships/hyperlink" Target="http://bscb.org/learning-resources/softcell-e-learning/peroxisome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iology4kids.com/files/cell_peroxisome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Peroxisomes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Hannah Liu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59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process of peroxisomes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Peroxisomes contain enzymes that transfer hydrogen from various substrates to oxygen.</a:t>
            </a:r>
          </a:p>
          <a:p>
            <a:pPr lvl="1"/>
            <a:r>
              <a:rPr lang="en-US" dirty="0"/>
              <a:t>An intermediate product of this process is hydrogen peroxide (H2O2), a poison. </a:t>
            </a:r>
          </a:p>
          <a:p>
            <a:pPr lvl="1"/>
            <a:r>
              <a:rPr lang="en-US" dirty="0"/>
              <a:t>The peroxisome contains an enzyme that converts H2O2 to water.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047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Interactions with other organelles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peroxisomes break fatty acids down to smaller molecules that are transported to mitochondria as fuel for cellular respiration. </a:t>
            </a:r>
          </a:p>
          <a:p>
            <a:r>
              <a:rPr lang="en-US" dirty="0"/>
              <a:t>Peroxisomes in the liver detoxify alcohol and other harmful compounds. </a:t>
            </a:r>
          </a:p>
          <a:p>
            <a:r>
              <a:rPr lang="en-US" dirty="0"/>
              <a:t>Specialized peroxisomes, </a:t>
            </a:r>
            <a:r>
              <a:rPr lang="en-US" dirty="0" err="1"/>
              <a:t>glyoxysomes</a:t>
            </a:r>
            <a:r>
              <a:rPr lang="en-US" dirty="0"/>
              <a:t>, convert the fatty acids in seeds to sugars, which the seedling can use as a source of energy and carbon until it is capable of photosynthesis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Glyoxysomes</a:t>
            </a:r>
            <a:r>
              <a:rPr lang="en-US" dirty="0" smtClean="0"/>
              <a:t> found in fat-storing tissues of plant seeds.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46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organelles are created in the endomembrane system, but not peroxisomes</a:t>
            </a:r>
          </a:p>
          <a:p>
            <a:r>
              <a:rPr lang="en-US" dirty="0"/>
              <a:t>Peroxisomes are created by taking in proteins and lipids from the cytoplasm </a:t>
            </a:r>
            <a:r>
              <a:rPr lang="en-US" dirty="0" smtClean="0"/>
              <a:t>(gel like fluid in cells).</a:t>
            </a:r>
          </a:p>
          <a:p>
            <a:r>
              <a:rPr lang="en-US" dirty="0" smtClean="0"/>
              <a:t>Proteins and lipids increase the size of peroxisomes </a:t>
            </a:r>
          </a:p>
          <a:p>
            <a:pPr lvl="1"/>
            <a:r>
              <a:rPr lang="en-US" dirty="0" smtClean="0"/>
              <a:t>once it is large enough, the cell divides through fission to create two peroxisomes.</a:t>
            </a:r>
          </a:p>
          <a:p>
            <a:pPr lvl="1"/>
            <a:r>
              <a:rPr lang="en-US" dirty="0" smtClean="0"/>
              <a:t>They are created in this manner because they don’t have their own DNA to give instructions on making the proteins that they need to function.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Peroxisomes are specialized metabolic compartment bounded bound by a single membrane.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766" y="0"/>
            <a:ext cx="7588045" cy="219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65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Molecules used by the organelle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Peroxisomes in the </a:t>
            </a:r>
            <a:r>
              <a:rPr lang="en-US" dirty="0" smtClean="0"/>
              <a:t>liver </a:t>
            </a:r>
            <a:r>
              <a:rPr lang="en-US" dirty="0"/>
              <a:t>alcohol and other harmful </a:t>
            </a:r>
            <a:r>
              <a:rPr lang="en-US" dirty="0" smtClean="0"/>
              <a:t>compounds by transferring hydrogen from the poisons to oxygen</a:t>
            </a:r>
          </a:p>
          <a:p>
            <a:pPr lvl="1"/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 (hydrogen peroxides) is the by-product from by peroxisomes metabolism, which is toxic.</a:t>
            </a:r>
          </a:p>
          <a:p>
            <a:pPr lvl="2"/>
            <a:r>
              <a:rPr lang="en-US" dirty="0" smtClean="0"/>
              <a:t>Side note: the organelles name derives from its by-product,</a:t>
            </a:r>
            <a:r>
              <a:rPr lang="en-US" dirty="0"/>
              <a:t> hydrogen peroxides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B</a:t>
            </a:r>
            <a:r>
              <a:rPr lang="en-US" dirty="0" smtClean="0"/>
              <a:t>ut the enzymes that is contain in peroxisomes converts 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smtClean="0"/>
              <a:t> to water.</a:t>
            </a:r>
          </a:p>
        </p:txBody>
      </p:sp>
    </p:spTree>
    <p:extLst>
      <p:ext uri="{BB962C8B-B14F-4D97-AF65-F5344CB8AC3E}">
        <p14:creationId xmlns:p14="http://schemas.microsoft.com/office/powerpoint/2010/main" val="1279217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Cited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Peroxisomes - Another Enzyme Package. (</a:t>
            </a:r>
            <a:r>
              <a:rPr lang="en-US" dirty="0" err="1"/>
              <a:t>n.d.</a:t>
            </a:r>
            <a:r>
              <a:rPr lang="en-US" dirty="0"/>
              <a:t>). Retrieved September 19, 2017, from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www.biology4kids.com/files/cell_peroxisome.html</a:t>
            </a:r>
            <a:endParaRPr lang="en-US" dirty="0" smtClean="0"/>
          </a:p>
          <a:p>
            <a:r>
              <a:rPr lang="en-US" dirty="0"/>
              <a:t>Cooper, J. A. (2014, December 18). Peroxisome. Retrieved September 19, 2017, from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www.britannica.com/science/peroxisome</a:t>
            </a:r>
            <a:endParaRPr lang="en-US" dirty="0" smtClean="0"/>
          </a:p>
          <a:p>
            <a:r>
              <a:rPr lang="en-US" dirty="0"/>
              <a:t>Peroxisome. (</a:t>
            </a:r>
            <a:r>
              <a:rPr lang="en-US" dirty="0" err="1"/>
              <a:t>n.d.</a:t>
            </a:r>
            <a:r>
              <a:rPr lang="en-US" dirty="0"/>
              <a:t>). Retrieved September 19, 2017, from </a:t>
            </a:r>
            <a:r>
              <a:rPr lang="en-US" dirty="0">
                <a:hlinkClick r:id="rId4"/>
              </a:rPr>
              <a:t>http://bscb.org/learning-resources/softcell-e-learning/peroxisome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91872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314</TotalTime>
  <Words>209</Words>
  <Application>Microsoft Macintosh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Century Gothic</vt:lpstr>
      <vt:lpstr>Arial</vt:lpstr>
      <vt:lpstr>Vapor Trail</vt:lpstr>
      <vt:lpstr>Peroxisomes</vt:lpstr>
      <vt:lpstr>Major process of peroxisomes</vt:lpstr>
      <vt:lpstr>Interactions with other organelles</vt:lpstr>
      <vt:lpstr>structure</vt:lpstr>
      <vt:lpstr>Molecules used by the organelle</vt:lpstr>
      <vt:lpstr>Cited sources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Peroxisomes</dc:title>
  <dc:creator>hannah liu</dc:creator>
  <cp:lastModifiedBy>hannah liu</cp:lastModifiedBy>
  <cp:revision>7</cp:revision>
  <dcterms:created xsi:type="dcterms:W3CDTF">2017-09-19T06:22:53Z</dcterms:created>
  <dcterms:modified xsi:type="dcterms:W3CDTF">2017-09-19T11:36:56Z</dcterms:modified>
</cp:coreProperties>
</file>