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6521"/>
  </p:normalViewPr>
  <p:slideViewPr>
    <p:cSldViewPr snapToGrid="0" snapToObjects="1">
      <p:cViewPr varScale="1">
        <p:scale>
          <a:sx n="77" d="100"/>
          <a:sy n="77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57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8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31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5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4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5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1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7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27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47A684-0B87-A140-9041-EB5C8C486FD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69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1400210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4220039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4711255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Anaerobic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090670" y="4591281"/>
            <a:ext cx="1178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Carbon dioxide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3882675" y="4729781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Respiration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858914" y="3525634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Chlorophyll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2675" y="2260123"/>
            <a:ext cx="149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Fermentation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998945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301589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4220039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4220038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89454" y="3525634"/>
            <a:ext cx="1587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Chloroplast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58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719214" y="151190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15160" y="433173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29201" y="482294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Aerobic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292596" y="4822948"/>
            <a:ext cx="10064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96573" y="3517351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Mitochondria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990574" y="3455796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ATP</a:t>
            </a:r>
            <a:endParaRPr lang="en-US" sz="20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93813" y="311063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07098" y="312758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19236" y="433173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95780" y="433173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5259" y="482294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50121" y="4682506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Sunlight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065324" y="2360182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Glucose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80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341</TotalTime>
  <Words>13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Barksdale, Rachael</cp:lastModifiedBy>
  <cp:revision>18</cp:revision>
  <dcterms:created xsi:type="dcterms:W3CDTF">2015-09-03T01:13:13Z</dcterms:created>
  <dcterms:modified xsi:type="dcterms:W3CDTF">2016-10-20T14:50:37Z</dcterms:modified>
</cp:coreProperties>
</file>