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Source Code Pro" panose="020B0604020202020204" charset="0"/>
      <p:regular r:id="rId15"/>
      <p:bold r:id="rId16"/>
    </p:embeddedFont>
    <p:embeddedFont>
      <p:font typeface="Amatic SC" panose="020B0604020202020204" charset="-79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38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33113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db101.rcsb.org/motm/1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learn.genetics.utah.edu/content/basics/transcrib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Ribosomes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Virginia Gilliland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5980" y="392155"/>
            <a:ext cx="3837225" cy="287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Molecules Used &amp; End Products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373225"/>
            <a:ext cx="8520600" cy="419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mRNA molecules make up the strand of information that leaves the nucleus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tRNA molecules carries amino acid to codon on mRNA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rRNA: part of the structure of ribosomes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"/>
              <a:t>End Products: Proteins formed from protein synthesis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125" y="2266950"/>
            <a:ext cx="4303725" cy="125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Citations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400">
                <a:solidFill>
                  <a:srgbClr val="333333"/>
                </a:solidFill>
                <a:latin typeface="Amatic SC"/>
                <a:ea typeface="Amatic SC"/>
                <a:cs typeface="Amatic SC"/>
                <a:sym typeface="Amatic SC"/>
              </a:rPr>
              <a:t>-Goodsell, D. S. (2000, October). Ribosomal Subunits. Retrieved September 18, 2017, from      </a:t>
            </a:r>
            <a:r>
              <a:rPr lang="en" sz="2400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http://pdb101.rcsb.org/motm/10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323232"/>
                </a:solidFill>
                <a:latin typeface="Amatic SC"/>
                <a:ea typeface="Amatic SC"/>
                <a:cs typeface="Amatic SC"/>
                <a:sym typeface="Amatic SC"/>
              </a:rPr>
              <a:t>-University of Utah. (n.d.). Transcribe and Translate a Gene. Retrieved September 18, 2017, from </a:t>
            </a:r>
            <a:r>
              <a:rPr lang="en" sz="2400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/>
              </a:rPr>
              <a:t>http://learn.genetics.utah.edu/content/basics/transcribe/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333333"/>
                </a:solidFill>
                <a:latin typeface="Amatic SC"/>
                <a:ea typeface="Amatic SC"/>
                <a:cs typeface="Amatic SC"/>
                <a:sym typeface="Amatic SC"/>
              </a:rPr>
              <a:t>-Campbell, N. A., &amp; Reece, J. B. (2005). </a:t>
            </a:r>
            <a:r>
              <a:rPr lang="en" sz="2400" i="1">
                <a:solidFill>
                  <a:srgbClr val="333333"/>
                </a:solidFill>
                <a:latin typeface="Amatic SC"/>
                <a:ea typeface="Amatic SC"/>
                <a:cs typeface="Amatic SC"/>
                <a:sym typeface="Amatic SC"/>
              </a:rPr>
              <a:t>AP Edition Biology</a:t>
            </a:r>
            <a:r>
              <a:rPr lang="en" sz="2400">
                <a:solidFill>
                  <a:srgbClr val="333333"/>
                </a:solidFill>
                <a:latin typeface="Amatic SC"/>
                <a:ea typeface="Amatic SC"/>
                <a:cs typeface="Amatic SC"/>
                <a:sym typeface="Amatic SC"/>
              </a:rPr>
              <a:t>(7th ed.). San Francisco, CA: Pearson.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323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Relation of Structure To Function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52400" y="514350"/>
            <a:ext cx="7620000" cy="26790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b="1" dirty="0"/>
              <a:t>Ribosomes: nonmembranous organelles that make proteins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000" b="1" dirty="0"/>
              <a:t>Made of: rRNA (ribosomal RNA) and protein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000" b="1" dirty="0"/>
              <a:t>Relation to Function: Structure allows protein synthesis to occur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600" b="1" dirty="0"/>
              <a:t>Contains a “large” subunit and a “small” subunit. 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600" b="1" dirty="0"/>
              <a:t>These two units bind together with mRNA in between 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600" b="1" dirty="0"/>
              <a:t>Allows for the ribosome to read the                      mRNA (three nucleotides at a time)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200" y="438150"/>
            <a:ext cx="2034899" cy="17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Major Process: Protein Synthesis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04800" y="641575"/>
            <a:ext cx="8520600" cy="31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Transcription: occurs in Nucleus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Transcribe DNA into message making mRNA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mRNA leaves nucleus and travels through cytoplasm to ribosome...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Translation: occurs in Ribosome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Using the mRNA, tRNA has an amino acid (monomer for protein) that matches with coding of mRNA and creates a protein</a:t>
            </a:r>
          </a:p>
          <a:p>
            <a:pPr marL="914400" lvl="1" indent="-228600">
              <a:spcBef>
                <a:spcPts val="0"/>
              </a:spcBef>
            </a:pPr>
            <a:r>
              <a:rPr lang="en" dirty="0"/>
              <a:t>“Stop codons” tell the ribosome that the protein is finished.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5796650" y="361950"/>
            <a:ext cx="3242400" cy="73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>
                <a:latin typeface="Amatic SC"/>
                <a:ea typeface="Amatic SC"/>
                <a:cs typeface="Amatic SC"/>
                <a:sym typeface="Amatic SC"/>
              </a:rPr>
              <a:t>Protein Synthesis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612" y="278924"/>
            <a:ext cx="5002773" cy="38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1597850" y="4548675"/>
            <a:ext cx="6659700" cy="44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visual of protein synthesis and the function of each structure involved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802750" y="710250"/>
            <a:ext cx="3681900" cy="372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Interactions With Other Organelles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53150" y="526350"/>
            <a:ext cx="3893100" cy="409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2 Types of Ribosomes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4294967295"/>
          </p:nvPr>
        </p:nvSpPr>
        <p:spPr>
          <a:xfrm>
            <a:off x="4759025" y="1093775"/>
            <a:ext cx="4245000" cy="3659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“Free”</a:t>
            </a:r>
            <a:r>
              <a:rPr lang="en" sz="32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= In Cytoplasm</a:t>
            </a:r>
          </a:p>
          <a:p>
            <a:pPr lvl="0">
              <a:spcBef>
                <a:spcPts val="0"/>
              </a:spcBef>
              <a:buNone/>
            </a:pPr>
            <a:r>
              <a:rPr lang="en" sz="32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“Bound”</a:t>
            </a:r>
            <a:r>
              <a:rPr lang="en" sz="32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= Attached to Rough Endoplasmic Reticulum (ER) or Nuclear Envelope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62000" y="-171450"/>
            <a:ext cx="6927300" cy="27885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>
                <a:latin typeface="Amatic SC"/>
                <a:ea typeface="Amatic SC"/>
                <a:cs typeface="Amatic SC"/>
                <a:sym typeface="Amatic SC"/>
              </a:rPr>
              <a:t>Attached to Outside of Nuclear Envelope and Endoplasmic Reticulum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latin typeface="Amatic SC"/>
                <a:ea typeface="Amatic SC"/>
                <a:cs typeface="Amatic SC"/>
                <a:sym typeface="Amatic SC"/>
              </a:rPr>
              <a:t>Bound Ribosomes Usually...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matic SC"/>
            </a:pPr>
            <a:r>
              <a:rPr lang="en" sz="2400" dirty="0">
                <a:latin typeface="Amatic SC"/>
                <a:ea typeface="Amatic SC"/>
                <a:cs typeface="Amatic SC"/>
                <a:sym typeface="Amatic SC"/>
              </a:rPr>
              <a:t>Make Proteins that are will be inserted into membranes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matic SC"/>
            </a:pPr>
            <a:r>
              <a:rPr lang="en" sz="2400" dirty="0">
                <a:latin typeface="Amatic SC"/>
                <a:ea typeface="Amatic SC"/>
                <a:cs typeface="Amatic SC"/>
                <a:sym typeface="Amatic SC"/>
              </a:rPr>
              <a:t>Make proteins that package with other organelles (ex. lysosome)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matic SC"/>
            </a:pPr>
            <a:r>
              <a:rPr lang="en" sz="2400" dirty="0">
                <a:latin typeface="Amatic SC"/>
                <a:ea typeface="Amatic SC"/>
                <a:cs typeface="Amatic SC"/>
                <a:sym typeface="Amatic SC"/>
              </a:rPr>
              <a:t>Make proteins that can be exported from the cell (Secretion)</a:t>
            </a:r>
          </a:p>
          <a:p>
            <a:pPr marL="914400" lvl="1" indent="-381000">
              <a:spcBef>
                <a:spcPts val="0"/>
              </a:spcBef>
              <a:buSzPct val="100000"/>
              <a:buFont typeface="Amatic SC"/>
            </a:pPr>
            <a:r>
              <a:rPr lang="en" sz="2400" dirty="0">
                <a:latin typeface="Amatic SC"/>
                <a:ea typeface="Amatic SC"/>
                <a:cs typeface="Amatic SC"/>
                <a:sym typeface="Amatic SC"/>
              </a:rPr>
              <a:t>Ex. pancreas : Cells of the pancreas excrete digestive enzymes and have high proportions of bound ribosomes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On-screen Show (16:9)</PresentationFormat>
  <Paragraphs>40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Source Code Pro</vt:lpstr>
      <vt:lpstr>Times New Roman</vt:lpstr>
      <vt:lpstr>Amatic SC</vt:lpstr>
      <vt:lpstr>Beach Day</vt:lpstr>
      <vt:lpstr>Ribosomes</vt:lpstr>
      <vt:lpstr>Relation of Structure To Function</vt:lpstr>
      <vt:lpstr>PowerPoint Presentation</vt:lpstr>
      <vt:lpstr>Major Process: Protein Synthesis</vt:lpstr>
      <vt:lpstr>PowerPoint Presentation</vt:lpstr>
      <vt:lpstr>PowerPoint Presentation</vt:lpstr>
      <vt:lpstr>Interactions With Other Organelles</vt:lpstr>
      <vt:lpstr>2 Types of Ribosomes</vt:lpstr>
      <vt:lpstr>PowerPoint Presentation</vt:lpstr>
      <vt:lpstr>Molecules Used &amp; End Products</vt:lpstr>
      <vt:lpstr>PowerPoint Presentation</vt:lpstr>
      <vt:lpstr>Citations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Ribosomes</dc:title>
  <dc:creator>Virginia Gilliland</dc:creator>
  <cp:lastModifiedBy>Virginia Gilliland</cp:lastModifiedBy>
  <cp:revision>1</cp:revision>
  <dcterms:modified xsi:type="dcterms:W3CDTF">2017-09-19T03:24:34Z</dcterms:modified>
</cp:coreProperties>
</file>