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6521"/>
  </p:normalViewPr>
  <p:slideViewPr>
    <p:cSldViewPr snapToGrid="0" snapToObjects="1">
      <p:cViewPr varScale="1">
        <p:scale>
          <a:sx n="45" d="100"/>
          <a:sy n="45" d="100"/>
        </p:scale>
        <p:origin x="5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A684-0B87-A140-9041-EB5C8C486FDA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5689542" y="3757646"/>
            <a:ext cx="1579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Carbohydrate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3942314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 site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5" y="2820454"/>
            <a:ext cx="16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substrate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3882675" y="1472656"/>
            <a:ext cx="149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Fatty acid &amp; glycerol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2738167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nucleotide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Lipid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62878" y="3923788"/>
            <a:ext cx="100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Nucleic Acid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66855" y="2768447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17783" y="2786854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Peptide bond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45541" y="1275545"/>
            <a:ext cx="1345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Enzyme-substrate complex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5541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 &amp;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nucleotide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3696588"/>
            <a:ext cx="117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Activation energy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66855" y="2768447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cellulose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960856" y="2768447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hemoglobin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15070" y="1658448"/>
            <a:ext cx="175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monosaccharide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5541" y="392378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Amino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8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Barksdale, Rachael</cp:lastModifiedBy>
  <cp:revision>10</cp:revision>
  <dcterms:created xsi:type="dcterms:W3CDTF">2015-09-03T01:13:13Z</dcterms:created>
  <dcterms:modified xsi:type="dcterms:W3CDTF">2016-09-16T18:23:41Z</dcterms:modified>
</cp:coreProperties>
</file>