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6521"/>
  </p:normalViewPr>
  <p:slideViewPr>
    <p:cSldViewPr snapToGrid="0" snapToObjects="1">
      <p:cViewPr varScale="1">
        <p:scale>
          <a:sx n="97" d="100"/>
          <a:sy n="97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5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2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4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5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1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5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7A684-0B87-A140-9041-EB5C8C486FDA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6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61274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343257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3923788"/>
            <a:ext cx="158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Exponential growth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262878" y="3923788"/>
            <a:ext cx="1006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Abiotic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3882675" y="3942314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Herbivore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858915" y="2820454"/>
            <a:ext cx="161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Heterotroph</a:t>
            </a:r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4028822" y="1658448"/>
            <a:ext cx="134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Biosphere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21147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222842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343257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343257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89454" y="2738167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Organism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15580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61274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343257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99483" y="3923788"/>
            <a:ext cx="158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Density-dependent</a:t>
            </a:r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3846119" y="3923788"/>
            <a:ext cx="146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Carnivore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262878" y="3923788"/>
            <a:ext cx="1006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Biotic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866855" y="2768447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Decomposer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5262459" y="2768447"/>
            <a:ext cx="161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4028822" y="1658448"/>
            <a:ext cx="1345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Autotroph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21147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222842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343257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343257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0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61274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343257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01592" y="3847542"/>
            <a:ext cx="158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Density-independent</a:t>
            </a:r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4070253" y="3923788"/>
            <a:ext cx="1462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Biome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090670" y="3923788"/>
            <a:ext cx="1178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Omnivore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872314" y="2717346"/>
            <a:ext cx="1603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Logistic growth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5262459" y="2768447"/>
            <a:ext cx="1614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Ecosystem</a:t>
            </a:r>
            <a:endParaRPr lang="en-US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4028822" y="1418840"/>
            <a:ext cx="1345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Carrying capacity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21147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222842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343257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343257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67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Barksdale, Rachael</cp:lastModifiedBy>
  <cp:revision>5</cp:revision>
  <dcterms:created xsi:type="dcterms:W3CDTF">2015-09-03T01:13:13Z</dcterms:created>
  <dcterms:modified xsi:type="dcterms:W3CDTF">2017-04-07T15:49:12Z</dcterms:modified>
</cp:coreProperties>
</file>