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7" r:id="rId15"/>
    <p:sldId id="272" r:id="rId16"/>
    <p:sldId id="278" r:id="rId17"/>
    <p:sldId id="274" r:id="rId18"/>
    <p:sldId id="275" r:id="rId19"/>
    <p:sldId id="273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>
      <p:cViewPr varScale="1">
        <p:scale>
          <a:sx n="90" d="100"/>
          <a:sy n="90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84D-F509-46CA-9079-AC39348863C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FD-08CD-4C1D-8CFA-1F79C23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7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84D-F509-46CA-9079-AC39348863C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FD-08CD-4C1D-8CFA-1F79C23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5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84D-F509-46CA-9079-AC39348863C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FD-08CD-4C1D-8CFA-1F79C233433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665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84D-F509-46CA-9079-AC39348863C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FD-08CD-4C1D-8CFA-1F79C23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84D-F509-46CA-9079-AC39348863C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FD-08CD-4C1D-8CFA-1F79C233433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4778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84D-F509-46CA-9079-AC39348863C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FD-08CD-4C1D-8CFA-1F79C23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04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84D-F509-46CA-9079-AC39348863C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FD-08CD-4C1D-8CFA-1F79C23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51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84D-F509-46CA-9079-AC39348863C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FD-08CD-4C1D-8CFA-1F79C23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84D-F509-46CA-9079-AC39348863C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FD-08CD-4C1D-8CFA-1F79C23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1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84D-F509-46CA-9079-AC39348863C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FD-08CD-4C1D-8CFA-1F79C23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5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84D-F509-46CA-9079-AC39348863C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FD-08CD-4C1D-8CFA-1F79C23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0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84D-F509-46CA-9079-AC39348863C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FD-08CD-4C1D-8CFA-1F79C23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9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84D-F509-46CA-9079-AC39348863C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FD-08CD-4C1D-8CFA-1F79C23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5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84D-F509-46CA-9079-AC39348863C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FD-08CD-4C1D-8CFA-1F79C23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2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84D-F509-46CA-9079-AC39348863C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FD-08CD-4C1D-8CFA-1F79C23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9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884D-F509-46CA-9079-AC39348863C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FD-08CD-4C1D-8CFA-1F79C23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F884D-F509-46CA-9079-AC39348863C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8E49FD-08CD-4C1D-8CFA-1F79C23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6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Viruses, Bacteria &amp; </a:t>
            </a:r>
            <a:r>
              <a:rPr lang="en-US" dirty="0" err="1" smtClean="0"/>
              <a:t>Protists</a:t>
            </a:r>
            <a:r>
              <a:rPr lang="en-US" dirty="0" smtClean="0"/>
              <a:t>, OH 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5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Prokaryote parts</a:t>
            </a:r>
            <a:endParaRPr lang="en-US" dirty="0">
              <a:ea typeface="+mj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1658" y="2759259"/>
            <a:ext cx="6569228" cy="28322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57313" y="2860675"/>
            <a:ext cx="6321425" cy="26289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09713" y="2992438"/>
            <a:ext cx="6037262" cy="23209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82775" y="348932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51075" y="3314700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57413" y="4119563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08288" y="3422650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24050" y="477837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88138" y="4206875"/>
            <a:ext cx="88900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07088" y="4821238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05538" y="3359150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63838" y="4908550"/>
            <a:ext cx="87312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77038" y="4778375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84988" y="3533775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35175" y="364172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29088" y="3284538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52888" y="4908550"/>
            <a:ext cx="87312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57575" y="4421188"/>
            <a:ext cx="87313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18225" y="4000500"/>
            <a:ext cx="87313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39000" y="4510088"/>
            <a:ext cx="87313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909888" y="3694113"/>
            <a:ext cx="3162300" cy="714375"/>
          </a:xfrm>
          <a:custGeom>
            <a:avLst/>
            <a:gdLst>
              <a:gd name="connsiteX0" fmla="*/ 608989 w 3163689"/>
              <a:gd name="connsiteY0" fmla="*/ 43798 h 715364"/>
              <a:gd name="connsiteX1" fmla="*/ 390015 w 3163689"/>
              <a:gd name="connsiteY1" fmla="*/ 102195 h 715364"/>
              <a:gd name="connsiteX2" fmla="*/ 375417 w 3163689"/>
              <a:gd name="connsiteY2" fmla="*/ 160592 h 715364"/>
              <a:gd name="connsiteX3" fmla="*/ 390015 w 3163689"/>
              <a:gd name="connsiteY3" fmla="*/ 204390 h 715364"/>
              <a:gd name="connsiteX4" fmla="*/ 492203 w 3163689"/>
              <a:gd name="connsiteY4" fmla="*/ 262787 h 715364"/>
              <a:gd name="connsiteX5" fmla="*/ 813365 w 3163689"/>
              <a:gd name="connsiteY5" fmla="*/ 233589 h 715364"/>
              <a:gd name="connsiteX6" fmla="*/ 930152 w 3163689"/>
              <a:gd name="connsiteY6" fmla="*/ 175192 h 715364"/>
              <a:gd name="connsiteX7" fmla="*/ 1061536 w 3163689"/>
              <a:gd name="connsiteY7" fmla="*/ 145993 h 715364"/>
              <a:gd name="connsiteX8" fmla="*/ 1309707 w 3163689"/>
              <a:gd name="connsiteY8" fmla="*/ 175192 h 715364"/>
              <a:gd name="connsiteX9" fmla="*/ 1353502 w 3163689"/>
              <a:gd name="connsiteY9" fmla="*/ 204390 h 715364"/>
              <a:gd name="connsiteX10" fmla="*/ 1382698 w 3163689"/>
              <a:gd name="connsiteY10" fmla="*/ 277386 h 715364"/>
              <a:gd name="connsiteX11" fmla="*/ 1353502 w 3163689"/>
              <a:gd name="connsiteY11" fmla="*/ 335783 h 715364"/>
              <a:gd name="connsiteX12" fmla="*/ 1251314 w 3163689"/>
              <a:gd name="connsiteY12" fmla="*/ 379581 h 715364"/>
              <a:gd name="connsiteX13" fmla="*/ 1178322 w 3163689"/>
              <a:gd name="connsiteY13" fmla="*/ 408780 h 715364"/>
              <a:gd name="connsiteX14" fmla="*/ 1017741 w 3163689"/>
              <a:gd name="connsiteY14" fmla="*/ 394180 h 715364"/>
              <a:gd name="connsiteX15" fmla="*/ 944750 w 3163689"/>
              <a:gd name="connsiteY15" fmla="*/ 277386 h 715364"/>
              <a:gd name="connsiteX16" fmla="*/ 988545 w 3163689"/>
              <a:gd name="connsiteY16" fmla="*/ 218989 h 715364"/>
              <a:gd name="connsiteX17" fmla="*/ 1134528 w 3163689"/>
              <a:gd name="connsiteY17" fmla="*/ 160592 h 715364"/>
              <a:gd name="connsiteX18" fmla="*/ 1280510 w 3163689"/>
              <a:gd name="connsiteY18" fmla="*/ 175192 h 715364"/>
              <a:gd name="connsiteX19" fmla="*/ 1338904 w 3163689"/>
              <a:gd name="connsiteY19" fmla="*/ 248188 h 715364"/>
              <a:gd name="connsiteX20" fmla="*/ 1397297 w 3163689"/>
              <a:gd name="connsiteY20" fmla="*/ 291986 h 715364"/>
              <a:gd name="connsiteX21" fmla="*/ 1441092 w 3163689"/>
              <a:gd name="connsiteY21" fmla="*/ 335783 h 715364"/>
              <a:gd name="connsiteX22" fmla="*/ 1528681 w 3163689"/>
              <a:gd name="connsiteY22" fmla="*/ 364982 h 715364"/>
              <a:gd name="connsiteX23" fmla="*/ 1660066 w 3163689"/>
              <a:gd name="connsiteY23" fmla="*/ 437978 h 715364"/>
              <a:gd name="connsiteX24" fmla="*/ 1747656 w 3163689"/>
              <a:gd name="connsiteY24" fmla="*/ 481776 h 715364"/>
              <a:gd name="connsiteX25" fmla="*/ 1864442 w 3163689"/>
              <a:gd name="connsiteY25" fmla="*/ 496375 h 715364"/>
              <a:gd name="connsiteX26" fmla="*/ 2477570 w 3163689"/>
              <a:gd name="connsiteY26" fmla="*/ 481776 h 715364"/>
              <a:gd name="connsiteX27" fmla="*/ 2521365 w 3163689"/>
              <a:gd name="connsiteY27" fmla="*/ 467177 h 715364"/>
              <a:gd name="connsiteX28" fmla="*/ 2565159 w 3163689"/>
              <a:gd name="connsiteY28" fmla="*/ 408780 h 715364"/>
              <a:gd name="connsiteX29" fmla="*/ 2550561 w 3163689"/>
              <a:gd name="connsiteY29" fmla="*/ 350383 h 715364"/>
              <a:gd name="connsiteX30" fmla="*/ 2419177 w 3163689"/>
              <a:gd name="connsiteY30" fmla="*/ 277386 h 715364"/>
              <a:gd name="connsiteX31" fmla="*/ 2331587 w 3163689"/>
              <a:gd name="connsiteY31" fmla="*/ 248188 h 715364"/>
              <a:gd name="connsiteX32" fmla="*/ 1966630 w 3163689"/>
              <a:gd name="connsiteY32" fmla="*/ 291986 h 715364"/>
              <a:gd name="connsiteX33" fmla="*/ 1937433 w 3163689"/>
              <a:gd name="connsiteY33" fmla="*/ 335783 h 715364"/>
              <a:gd name="connsiteX34" fmla="*/ 1966630 w 3163689"/>
              <a:gd name="connsiteY34" fmla="*/ 452577 h 715364"/>
              <a:gd name="connsiteX35" fmla="*/ 2010425 w 3163689"/>
              <a:gd name="connsiteY35" fmla="*/ 467177 h 715364"/>
              <a:gd name="connsiteX36" fmla="*/ 2156407 w 3163689"/>
              <a:gd name="connsiteY36" fmla="*/ 481776 h 715364"/>
              <a:gd name="connsiteX37" fmla="*/ 2550561 w 3163689"/>
              <a:gd name="connsiteY37" fmla="*/ 437978 h 715364"/>
              <a:gd name="connsiteX38" fmla="*/ 2608954 w 3163689"/>
              <a:gd name="connsiteY38" fmla="*/ 423379 h 715364"/>
              <a:gd name="connsiteX39" fmla="*/ 2652749 w 3163689"/>
              <a:gd name="connsiteY39" fmla="*/ 394180 h 715364"/>
              <a:gd name="connsiteX40" fmla="*/ 2696544 w 3163689"/>
              <a:gd name="connsiteY40" fmla="*/ 321184 h 715364"/>
              <a:gd name="connsiteX41" fmla="*/ 2696544 w 3163689"/>
              <a:gd name="connsiteY41" fmla="*/ 175192 h 715364"/>
              <a:gd name="connsiteX42" fmla="*/ 2623553 w 3163689"/>
              <a:gd name="connsiteY42" fmla="*/ 87596 h 715364"/>
              <a:gd name="connsiteX43" fmla="*/ 2535963 w 3163689"/>
              <a:gd name="connsiteY43" fmla="*/ 72997 h 715364"/>
              <a:gd name="connsiteX44" fmla="*/ 2171006 w 3163689"/>
              <a:gd name="connsiteY44" fmla="*/ 116795 h 715364"/>
              <a:gd name="connsiteX45" fmla="*/ 2054219 w 3163689"/>
              <a:gd name="connsiteY45" fmla="*/ 189791 h 715364"/>
              <a:gd name="connsiteX46" fmla="*/ 1937433 w 3163689"/>
              <a:gd name="connsiteY46" fmla="*/ 248188 h 715364"/>
              <a:gd name="connsiteX47" fmla="*/ 1864442 w 3163689"/>
              <a:gd name="connsiteY47" fmla="*/ 437978 h 715364"/>
              <a:gd name="connsiteX48" fmla="*/ 1952031 w 3163689"/>
              <a:gd name="connsiteY48" fmla="*/ 481776 h 715364"/>
              <a:gd name="connsiteX49" fmla="*/ 2725741 w 3163689"/>
              <a:gd name="connsiteY49" fmla="*/ 437978 h 715364"/>
              <a:gd name="connsiteX50" fmla="*/ 2784134 w 3163689"/>
              <a:gd name="connsiteY50" fmla="*/ 408780 h 715364"/>
              <a:gd name="connsiteX51" fmla="*/ 2886322 w 3163689"/>
              <a:gd name="connsiteY51" fmla="*/ 379581 h 715364"/>
              <a:gd name="connsiteX52" fmla="*/ 3134492 w 3163689"/>
              <a:gd name="connsiteY52" fmla="*/ 423379 h 715364"/>
              <a:gd name="connsiteX53" fmla="*/ 3163689 w 3163689"/>
              <a:gd name="connsiteY53" fmla="*/ 481776 h 715364"/>
              <a:gd name="connsiteX54" fmla="*/ 3119894 w 3163689"/>
              <a:gd name="connsiteY54" fmla="*/ 583971 h 715364"/>
              <a:gd name="connsiteX55" fmla="*/ 3076099 w 3163689"/>
              <a:gd name="connsiteY55" fmla="*/ 613169 h 715364"/>
              <a:gd name="connsiteX56" fmla="*/ 2900920 w 3163689"/>
              <a:gd name="connsiteY56" fmla="*/ 671566 h 715364"/>
              <a:gd name="connsiteX57" fmla="*/ 2784134 w 3163689"/>
              <a:gd name="connsiteY57" fmla="*/ 715364 h 715364"/>
              <a:gd name="connsiteX58" fmla="*/ 2360783 w 3163689"/>
              <a:gd name="connsiteY58" fmla="*/ 671566 h 715364"/>
              <a:gd name="connsiteX59" fmla="*/ 2127211 w 3163689"/>
              <a:gd name="connsiteY59" fmla="*/ 598570 h 715364"/>
              <a:gd name="connsiteX60" fmla="*/ 2039621 w 3163689"/>
              <a:gd name="connsiteY60" fmla="*/ 510974 h 715364"/>
              <a:gd name="connsiteX61" fmla="*/ 2010425 w 3163689"/>
              <a:gd name="connsiteY61" fmla="*/ 452577 h 715364"/>
              <a:gd name="connsiteX62" fmla="*/ 1952031 w 3163689"/>
              <a:gd name="connsiteY62" fmla="*/ 394180 h 715364"/>
              <a:gd name="connsiteX63" fmla="*/ 1922835 w 3163689"/>
              <a:gd name="connsiteY63" fmla="*/ 350383 h 715364"/>
              <a:gd name="connsiteX64" fmla="*/ 1791450 w 3163689"/>
              <a:gd name="connsiteY64" fmla="*/ 291986 h 715364"/>
              <a:gd name="connsiteX65" fmla="*/ 1484886 w 3163689"/>
              <a:gd name="connsiteY65" fmla="*/ 321184 h 715364"/>
              <a:gd name="connsiteX66" fmla="*/ 1411895 w 3163689"/>
              <a:gd name="connsiteY66" fmla="*/ 379581 h 715364"/>
              <a:gd name="connsiteX67" fmla="*/ 1338904 w 3163689"/>
              <a:gd name="connsiteY67" fmla="*/ 467177 h 715364"/>
              <a:gd name="connsiteX68" fmla="*/ 1324305 w 3163689"/>
              <a:gd name="connsiteY68" fmla="*/ 510974 h 715364"/>
              <a:gd name="connsiteX69" fmla="*/ 1703861 w 3163689"/>
              <a:gd name="connsiteY69" fmla="*/ 540173 h 715364"/>
              <a:gd name="connsiteX70" fmla="*/ 1747656 w 3163689"/>
              <a:gd name="connsiteY70" fmla="*/ 467177 h 715364"/>
              <a:gd name="connsiteX71" fmla="*/ 1733057 w 3163689"/>
              <a:gd name="connsiteY71" fmla="*/ 350383 h 715364"/>
              <a:gd name="connsiteX72" fmla="*/ 1689262 w 3163689"/>
              <a:gd name="connsiteY72" fmla="*/ 306585 h 715364"/>
              <a:gd name="connsiteX73" fmla="*/ 1616271 w 3163689"/>
              <a:gd name="connsiteY73" fmla="*/ 248188 h 715364"/>
              <a:gd name="connsiteX74" fmla="*/ 1499485 w 3163689"/>
              <a:gd name="connsiteY74" fmla="*/ 204390 h 715364"/>
              <a:gd name="connsiteX75" fmla="*/ 1207519 w 3163689"/>
              <a:gd name="connsiteY75" fmla="*/ 160592 h 715364"/>
              <a:gd name="connsiteX76" fmla="*/ 871758 w 3163689"/>
              <a:gd name="connsiteY76" fmla="*/ 175192 h 715364"/>
              <a:gd name="connsiteX77" fmla="*/ 813365 w 3163689"/>
              <a:gd name="connsiteY77" fmla="*/ 204390 h 715364"/>
              <a:gd name="connsiteX78" fmla="*/ 711177 w 3163689"/>
              <a:gd name="connsiteY78" fmla="*/ 291986 h 715364"/>
              <a:gd name="connsiteX79" fmla="*/ 696579 w 3163689"/>
              <a:gd name="connsiteY79" fmla="*/ 350383 h 715364"/>
              <a:gd name="connsiteX80" fmla="*/ 711177 w 3163689"/>
              <a:gd name="connsiteY80" fmla="*/ 467177 h 715364"/>
              <a:gd name="connsiteX81" fmla="*/ 769571 w 3163689"/>
              <a:gd name="connsiteY81" fmla="*/ 525574 h 715364"/>
              <a:gd name="connsiteX82" fmla="*/ 973946 w 3163689"/>
              <a:gd name="connsiteY82" fmla="*/ 583971 h 715364"/>
              <a:gd name="connsiteX83" fmla="*/ 1149126 w 3163689"/>
              <a:gd name="connsiteY83" fmla="*/ 554772 h 715364"/>
              <a:gd name="connsiteX84" fmla="*/ 1090733 w 3163689"/>
              <a:gd name="connsiteY84" fmla="*/ 321184 h 715364"/>
              <a:gd name="connsiteX85" fmla="*/ 915553 w 3163689"/>
              <a:gd name="connsiteY85" fmla="*/ 204390 h 715364"/>
              <a:gd name="connsiteX86" fmla="*/ 813365 w 3163689"/>
              <a:gd name="connsiteY86" fmla="*/ 175192 h 715364"/>
              <a:gd name="connsiteX87" fmla="*/ 638186 w 3163689"/>
              <a:gd name="connsiteY87" fmla="*/ 116795 h 715364"/>
              <a:gd name="connsiteX88" fmla="*/ 317024 w 3163689"/>
              <a:gd name="connsiteY88" fmla="*/ 145993 h 715364"/>
              <a:gd name="connsiteX89" fmla="*/ 244032 w 3163689"/>
              <a:gd name="connsiteY89" fmla="*/ 160592 h 715364"/>
              <a:gd name="connsiteX90" fmla="*/ 185639 w 3163689"/>
              <a:gd name="connsiteY90" fmla="*/ 189791 h 715364"/>
              <a:gd name="connsiteX91" fmla="*/ 39656 w 3163689"/>
              <a:gd name="connsiteY91" fmla="*/ 291986 h 715364"/>
              <a:gd name="connsiteX92" fmla="*/ 25058 w 3163689"/>
              <a:gd name="connsiteY92" fmla="*/ 467177 h 715364"/>
              <a:gd name="connsiteX93" fmla="*/ 185639 w 3163689"/>
              <a:gd name="connsiteY93" fmla="*/ 510974 h 715364"/>
              <a:gd name="connsiteX94" fmla="*/ 360819 w 3163689"/>
              <a:gd name="connsiteY94" fmla="*/ 540173 h 715364"/>
              <a:gd name="connsiteX95" fmla="*/ 886357 w 3163689"/>
              <a:gd name="connsiteY95" fmla="*/ 510974 h 715364"/>
              <a:gd name="connsiteX96" fmla="*/ 959348 w 3163689"/>
              <a:gd name="connsiteY96" fmla="*/ 481776 h 715364"/>
              <a:gd name="connsiteX97" fmla="*/ 1149126 w 3163689"/>
              <a:gd name="connsiteY97" fmla="*/ 437978 h 715364"/>
              <a:gd name="connsiteX98" fmla="*/ 1295109 w 3163689"/>
              <a:gd name="connsiteY98" fmla="*/ 394180 h 715364"/>
              <a:gd name="connsiteX99" fmla="*/ 1397297 w 3163689"/>
              <a:gd name="connsiteY99" fmla="*/ 364982 h 715364"/>
              <a:gd name="connsiteX100" fmla="*/ 1601673 w 3163689"/>
              <a:gd name="connsiteY100" fmla="*/ 335783 h 715364"/>
              <a:gd name="connsiteX101" fmla="*/ 1703861 w 3163689"/>
              <a:gd name="connsiteY101" fmla="*/ 321184 h 715364"/>
              <a:gd name="connsiteX102" fmla="*/ 1849844 w 3163689"/>
              <a:gd name="connsiteY102" fmla="*/ 291986 h 715364"/>
              <a:gd name="connsiteX103" fmla="*/ 2054219 w 3163689"/>
              <a:gd name="connsiteY103" fmla="*/ 218989 h 715364"/>
              <a:gd name="connsiteX104" fmla="*/ 2156407 w 3163689"/>
              <a:gd name="connsiteY104" fmla="*/ 189791 h 715364"/>
              <a:gd name="connsiteX105" fmla="*/ 2433775 w 3163689"/>
              <a:gd name="connsiteY105" fmla="*/ 160592 h 715364"/>
              <a:gd name="connsiteX106" fmla="*/ 2608954 w 3163689"/>
              <a:gd name="connsiteY106" fmla="*/ 189791 h 715364"/>
              <a:gd name="connsiteX107" fmla="*/ 2667347 w 3163689"/>
              <a:gd name="connsiteY107" fmla="*/ 218989 h 715364"/>
              <a:gd name="connsiteX108" fmla="*/ 2784134 w 3163689"/>
              <a:gd name="connsiteY108" fmla="*/ 335783 h 715364"/>
              <a:gd name="connsiteX109" fmla="*/ 2813330 w 3163689"/>
              <a:gd name="connsiteY109" fmla="*/ 394180 h 715364"/>
              <a:gd name="connsiteX110" fmla="*/ 2784134 w 3163689"/>
              <a:gd name="connsiteY110" fmla="*/ 525574 h 715364"/>
              <a:gd name="connsiteX111" fmla="*/ 2740339 w 3163689"/>
              <a:gd name="connsiteY111" fmla="*/ 569371 h 715364"/>
              <a:gd name="connsiteX112" fmla="*/ 2492168 w 3163689"/>
              <a:gd name="connsiteY112" fmla="*/ 671566 h 715364"/>
              <a:gd name="connsiteX113" fmla="*/ 2302390 w 3163689"/>
              <a:gd name="connsiteY113" fmla="*/ 715364 h 715364"/>
              <a:gd name="connsiteX114" fmla="*/ 2112613 w 3163689"/>
              <a:gd name="connsiteY114" fmla="*/ 700765 h 715364"/>
              <a:gd name="connsiteX115" fmla="*/ 1952031 w 3163689"/>
              <a:gd name="connsiteY115" fmla="*/ 656967 h 715364"/>
              <a:gd name="connsiteX116" fmla="*/ 1893638 w 3163689"/>
              <a:gd name="connsiteY116" fmla="*/ 613169 h 715364"/>
              <a:gd name="connsiteX117" fmla="*/ 1835245 w 3163689"/>
              <a:gd name="connsiteY117" fmla="*/ 583971 h 715364"/>
              <a:gd name="connsiteX118" fmla="*/ 1776852 w 3163689"/>
              <a:gd name="connsiteY118" fmla="*/ 540173 h 715364"/>
              <a:gd name="connsiteX119" fmla="*/ 1718459 w 3163689"/>
              <a:gd name="connsiteY119" fmla="*/ 510974 h 715364"/>
              <a:gd name="connsiteX120" fmla="*/ 1674664 w 3163689"/>
              <a:gd name="connsiteY120" fmla="*/ 467177 h 715364"/>
              <a:gd name="connsiteX121" fmla="*/ 1616271 w 3163689"/>
              <a:gd name="connsiteY121" fmla="*/ 437978 h 715364"/>
              <a:gd name="connsiteX122" fmla="*/ 1543280 w 3163689"/>
              <a:gd name="connsiteY122" fmla="*/ 394180 h 715364"/>
              <a:gd name="connsiteX123" fmla="*/ 1411895 w 3163689"/>
              <a:gd name="connsiteY123" fmla="*/ 335783 h 715364"/>
              <a:gd name="connsiteX124" fmla="*/ 1353502 w 3163689"/>
              <a:gd name="connsiteY124" fmla="*/ 306585 h 715364"/>
              <a:gd name="connsiteX125" fmla="*/ 1265912 w 3163689"/>
              <a:gd name="connsiteY125" fmla="*/ 277386 h 715364"/>
              <a:gd name="connsiteX126" fmla="*/ 1207519 w 3163689"/>
              <a:gd name="connsiteY126" fmla="*/ 291986 h 715364"/>
              <a:gd name="connsiteX127" fmla="*/ 1149126 w 3163689"/>
              <a:gd name="connsiteY127" fmla="*/ 394180 h 715364"/>
              <a:gd name="connsiteX128" fmla="*/ 1163724 w 3163689"/>
              <a:gd name="connsiteY128" fmla="*/ 467177 h 715364"/>
              <a:gd name="connsiteX129" fmla="*/ 1207519 w 3163689"/>
              <a:gd name="connsiteY129" fmla="*/ 481776 h 715364"/>
              <a:gd name="connsiteX130" fmla="*/ 1324305 w 3163689"/>
              <a:gd name="connsiteY130" fmla="*/ 554772 h 715364"/>
              <a:gd name="connsiteX131" fmla="*/ 1616271 w 3163689"/>
              <a:gd name="connsiteY131" fmla="*/ 540173 h 715364"/>
              <a:gd name="connsiteX132" fmla="*/ 1703861 w 3163689"/>
              <a:gd name="connsiteY132" fmla="*/ 496375 h 715364"/>
              <a:gd name="connsiteX133" fmla="*/ 1849844 w 3163689"/>
              <a:gd name="connsiteY133" fmla="*/ 364982 h 715364"/>
              <a:gd name="connsiteX134" fmla="*/ 1893638 w 3163689"/>
              <a:gd name="connsiteY134" fmla="*/ 306585 h 715364"/>
              <a:gd name="connsiteX135" fmla="*/ 1908237 w 3163689"/>
              <a:gd name="connsiteY135" fmla="*/ 262787 h 715364"/>
              <a:gd name="connsiteX136" fmla="*/ 1893638 w 3163689"/>
              <a:gd name="connsiteY136" fmla="*/ 87596 h 715364"/>
              <a:gd name="connsiteX137" fmla="*/ 1703861 w 3163689"/>
              <a:gd name="connsiteY137" fmla="*/ 43798 h 715364"/>
              <a:gd name="connsiteX138" fmla="*/ 1499485 w 3163689"/>
              <a:gd name="connsiteY138" fmla="*/ 29199 h 715364"/>
              <a:gd name="connsiteX139" fmla="*/ 1397297 w 3163689"/>
              <a:gd name="connsiteY139" fmla="*/ 14600 h 715364"/>
              <a:gd name="connsiteX140" fmla="*/ 1265912 w 3163689"/>
              <a:gd name="connsiteY140" fmla="*/ 0 h 715364"/>
              <a:gd name="connsiteX141" fmla="*/ 871758 w 3163689"/>
              <a:gd name="connsiteY141" fmla="*/ 14600 h 715364"/>
              <a:gd name="connsiteX142" fmla="*/ 784169 w 3163689"/>
              <a:gd name="connsiteY142" fmla="*/ 29199 h 715364"/>
              <a:gd name="connsiteX143" fmla="*/ 711177 w 3163689"/>
              <a:gd name="connsiteY143" fmla="*/ 72997 h 715364"/>
              <a:gd name="connsiteX144" fmla="*/ 696579 w 3163689"/>
              <a:gd name="connsiteY144" fmla="*/ 204390 h 715364"/>
              <a:gd name="connsiteX145" fmla="*/ 740374 w 3163689"/>
              <a:gd name="connsiteY145" fmla="*/ 233589 h 715364"/>
              <a:gd name="connsiteX146" fmla="*/ 1046938 w 3163689"/>
              <a:gd name="connsiteY146" fmla="*/ 306585 h 715364"/>
              <a:gd name="connsiteX147" fmla="*/ 1222117 w 3163689"/>
              <a:gd name="connsiteY147" fmla="*/ 335783 h 715364"/>
              <a:gd name="connsiteX148" fmla="*/ 1368100 w 3163689"/>
              <a:gd name="connsiteY148" fmla="*/ 350383 h 715364"/>
              <a:gd name="connsiteX149" fmla="*/ 1484886 w 3163689"/>
              <a:gd name="connsiteY149" fmla="*/ 364982 h 715364"/>
              <a:gd name="connsiteX150" fmla="*/ 1952031 w 3163689"/>
              <a:gd name="connsiteY150" fmla="*/ 350383 h 715364"/>
              <a:gd name="connsiteX151" fmla="*/ 2083416 w 3163689"/>
              <a:gd name="connsiteY151" fmla="*/ 291986 h 715364"/>
              <a:gd name="connsiteX152" fmla="*/ 2185604 w 3163689"/>
              <a:gd name="connsiteY152" fmla="*/ 189791 h 715364"/>
              <a:gd name="connsiteX153" fmla="*/ 2171006 w 3163689"/>
              <a:gd name="connsiteY153" fmla="*/ 102195 h 715364"/>
              <a:gd name="connsiteX154" fmla="*/ 2054219 w 3163689"/>
              <a:gd name="connsiteY154" fmla="*/ 131394 h 715364"/>
              <a:gd name="connsiteX155" fmla="*/ 1864442 w 3163689"/>
              <a:gd name="connsiteY155" fmla="*/ 218989 h 715364"/>
              <a:gd name="connsiteX156" fmla="*/ 1718459 w 3163689"/>
              <a:gd name="connsiteY156" fmla="*/ 321184 h 715364"/>
              <a:gd name="connsiteX157" fmla="*/ 1630869 w 3163689"/>
              <a:gd name="connsiteY157" fmla="*/ 437978 h 715364"/>
              <a:gd name="connsiteX158" fmla="*/ 1645468 w 3163689"/>
              <a:gd name="connsiteY158" fmla="*/ 525574 h 715364"/>
              <a:gd name="connsiteX159" fmla="*/ 1703861 w 3163689"/>
              <a:gd name="connsiteY159" fmla="*/ 540173 h 715364"/>
              <a:gd name="connsiteX160" fmla="*/ 2025023 w 3163689"/>
              <a:gd name="connsiteY160" fmla="*/ 583971 h 715364"/>
              <a:gd name="connsiteX161" fmla="*/ 2316989 w 3163689"/>
              <a:gd name="connsiteY161" fmla="*/ 540173 h 715364"/>
              <a:gd name="connsiteX162" fmla="*/ 2375382 w 3163689"/>
              <a:gd name="connsiteY162" fmla="*/ 510974 h 715364"/>
              <a:gd name="connsiteX163" fmla="*/ 2287792 w 3163689"/>
              <a:gd name="connsiteY163" fmla="*/ 481776 h 715364"/>
              <a:gd name="connsiteX164" fmla="*/ 1893638 w 3163689"/>
              <a:gd name="connsiteY164" fmla="*/ 452577 h 715364"/>
              <a:gd name="connsiteX165" fmla="*/ 1280510 w 3163689"/>
              <a:gd name="connsiteY165" fmla="*/ 437978 h 715364"/>
              <a:gd name="connsiteX166" fmla="*/ 492203 w 3163689"/>
              <a:gd name="connsiteY166" fmla="*/ 437978 h 715364"/>
              <a:gd name="connsiteX167" fmla="*/ 419212 w 3163689"/>
              <a:gd name="connsiteY167" fmla="*/ 467177 h 715364"/>
              <a:gd name="connsiteX168" fmla="*/ 317024 w 3163689"/>
              <a:gd name="connsiteY168" fmla="*/ 510974 h 715364"/>
              <a:gd name="connsiteX169" fmla="*/ 273229 w 3163689"/>
              <a:gd name="connsiteY169" fmla="*/ 554772 h 715364"/>
              <a:gd name="connsiteX170" fmla="*/ 331622 w 3163689"/>
              <a:gd name="connsiteY170" fmla="*/ 598570 h 715364"/>
              <a:gd name="connsiteX171" fmla="*/ 550596 w 3163689"/>
              <a:gd name="connsiteY171" fmla="*/ 627768 h 715364"/>
              <a:gd name="connsiteX172" fmla="*/ 667383 w 3163689"/>
              <a:gd name="connsiteY172" fmla="*/ 671566 h 715364"/>
              <a:gd name="connsiteX173" fmla="*/ 784169 w 3163689"/>
              <a:gd name="connsiteY173" fmla="*/ 686165 h 715364"/>
              <a:gd name="connsiteX174" fmla="*/ 2083416 w 3163689"/>
              <a:gd name="connsiteY174" fmla="*/ 671566 h 715364"/>
              <a:gd name="connsiteX175" fmla="*/ 2185604 w 3163689"/>
              <a:gd name="connsiteY175" fmla="*/ 656967 h 71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3163689" h="715364">
                <a:moveTo>
                  <a:pt x="608989" y="43798"/>
                </a:moveTo>
                <a:cubicBezTo>
                  <a:pt x="487712" y="53128"/>
                  <a:pt x="430623" y="7437"/>
                  <a:pt x="390015" y="102195"/>
                </a:cubicBezTo>
                <a:cubicBezTo>
                  <a:pt x="382112" y="120637"/>
                  <a:pt x="380283" y="141126"/>
                  <a:pt x="375417" y="160592"/>
                </a:cubicBezTo>
                <a:cubicBezTo>
                  <a:pt x="380283" y="175191"/>
                  <a:pt x="380402" y="192373"/>
                  <a:pt x="390015" y="204390"/>
                </a:cubicBezTo>
                <a:cubicBezTo>
                  <a:pt x="403772" y="221587"/>
                  <a:pt x="477832" y="255601"/>
                  <a:pt x="492203" y="262787"/>
                </a:cubicBezTo>
                <a:cubicBezTo>
                  <a:pt x="599257" y="253054"/>
                  <a:pt x="706578" y="245911"/>
                  <a:pt x="813365" y="233589"/>
                </a:cubicBezTo>
                <a:cubicBezTo>
                  <a:pt x="906559" y="222835"/>
                  <a:pt x="842129" y="219206"/>
                  <a:pt x="930152" y="175192"/>
                </a:cubicBezTo>
                <a:cubicBezTo>
                  <a:pt x="943900" y="168317"/>
                  <a:pt x="1053851" y="147530"/>
                  <a:pt x="1061536" y="145993"/>
                </a:cubicBezTo>
                <a:cubicBezTo>
                  <a:pt x="1144260" y="155726"/>
                  <a:pt x="1228030" y="158856"/>
                  <a:pt x="1309707" y="175192"/>
                </a:cubicBezTo>
                <a:cubicBezTo>
                  <a:pt x="1326911" y="178633"/>
                  <a:pt x="1343304" y="190113"/>
                  <a:pt x="1353502" y="204390"/>
                </a:cubicBezTo>
                <a:cubicBezTo>
                  <a:pt x="1368733" y="225715"/>
                  <a:pt x="1372966" y="253054"/>
                  <a:pt x="1382698" y="277386"/>
                </a:cubicBezTo>
                <a:cubicBezTo>
                  <a:pt x="1372966" y="296852"/>
                  <a:pt x="1367434" y="319064"/>
                  <a:pt x="1353502" y="335783"/>
                </a:cubicBezTo>
                <a:cubicBezTo>
                  <a:pt x="1323895" y="371314"/>
                  <a:pt x="1291415" y="366213"/>
                  <a:pt x="1251314" y="379581"/>
                </a:cubicBezTo>
                <a:cubicBezTo>
                  <a:pt x="1226454" y="387868"/>
                  <a:pt x="1202653" y="399047"/>
                  <a:pt x="1178322" y="408780"/>
                </a:cubicBezTo>
                <a:cubicBezTo>
                  <a:pt x="1124795" y="403913"/>
                  <a:pt x="1068357" y="412259"/>
                  <a:pt x="1017741" y="394180"/>
                </a:cubicBezTo>
                <a:cubicBezTo>
                  <a:pt x="994670" y="385940"/>
                  <a:pt x="954612" y="297112"/>
                  <a:pt x="944750" y="277386"/>
                </a:cubicBezTo>
                <a:cubicBezTo>
                  <a:pt x="959348" y="257920"/>
                  <a:pt x="969339" y="233928"/>
                  <a:pt x="988545" y="218989"/>
                </a:cubicBezTo>
                <a:cubicBezTo>
                  <a:pt x="1038533" y="180107"/>
                  <a:pt x="1078607" y="174574"/>
                  <a:pt x="1134528" y="160592"/>
                </a:cubicBezTo>
                <a:cubicBezTo>
                  <a:pt x="1183189" y="165459"/>
                  <a:pt x="1235561" y="155927"/>
                  <a:pt x="1280510" y="175192"/>
                </a:cubicBezTo>
                <a:cubicBezTo>
                  <a:pt x="1309150" y="187467"/>
                  <a:pt x="1316872" y="226154"/>
                  <a:pt x="1338904" y="248188"/>
                </a:cubicBezTo>
                <a:cubicBezTo>
                  <a:pt x="1356108" y="265393"/>
                  <a:pt x="1378824" y="276151"/>
                  <a:pt x="1397297" y="291986"/>
                </a:cubicBezTo>
                <a:cubicBezTo>
                  <a:pt x="1412972" y="305422"/>
                  <a:pt x="1423045" y="325756"/>
                  <a:pt x="1441092" y="335783"/>
                </a:cubicBezTo>
                <a:cubicBezTo>
                  <a:pt x="1467995" y="350730"/>
                  <a:pt x="1500107" y="353551"/>
                  <a:pt x="1528681" y="364982"/>
                </a:cubicBezTo>
                <a:cubicBezTo>
                  <a:pt x="1581224" y="386001"/>
                  <a:pt x="1609132" y="410194"/>
                  <a:pt x="1660066" y="437978"/>
                </a:cubicBezTo>
                <a:cubicBezTo>
                  <a:pt x="1688723" y="453610"/>
                  <a:pt x="1716269" y="472808"/>
                  <a:pt x="1747656" y="481776"/>
                </a:cubicBezTo>
                <a:cubicBezTo>
                  <a:pt x="1785378" y="492554"/>
                  <a:pt x="1825513" y="491509"/>
                  <a:pt x="1864442" y="496375"/>
                </a:cubicBezTo>
                <a:cubicBezTo>
                  <a:pt x="2068818" y="491509"/>
                  <a:pt x="2273338" y="490853"/>
                  <a:pt x="2477570" y="481776"/>
                </a:cubicBezTo>
                <a:cubicBezTo>
                  <a:pt x="2492943" y="481093"/>
                  <a:pt x="2509544" y="477029"/>
                  <a:pt x="2521365" y="467177"/>
                </a:cubicBezTo>
                <a:cubicBezTo>
                  <a:pt x="2540056" y="451600"/>
                  <a:pt x="2550561" y="428246"/>
                  <a:pt x="2565159" y="408780"/>
                </a:cubicBezTo>
                <a:cubicBezTo>
                  <a:pt x="2560293" y="389314"/>
                  <a:pt x="2562599" y="366435"/>
                  <a:pt x="2550561" y="350383"/>
                </a:cubicBezTo>
                <a:cubicBezTo>
                  <a:pt x="2501004" y="284303"/>
                  <a:pt x="2482621" y="296421"/>
                  <a:pt x="2419177" y="277386"/>
                </a:cubicBezTo>
                <a:cubicBezTo>
                  <a:pt x="2389699" y="268542"/>
                  <a:pt x="2360784" y="257921"/>
                  <a:pt x="2331587" y="248188"/>
                </a:cubicBezTo>
                <a:cubicBezTo>
                  <a:pt x="2276471" y="250693"/>
                  <a:pt x="2053161" y="205450"/>
                  <a:pt x="1966630" y="291986"/>
                </a:cubicBezTo>
                <a:cubicBezTo>
                  <a:pt x="1954224" y="304393"/>
                  <a:pt x="1947165" y="321184"/>
                  <a:pt x="1937433" y="335783"/>
                </a:cubicBezTo>
                <a:cubicBezTo>
                  <a:pt x="1947165" y="374714"/>
                  <a:pt x="1947142" y="417497"/>
                  <a:pt x="1966630" y="452577"/>
                </a:cubicBezTo>
                <a:cubicBezTo>
                  <a:pt x="1974103" y="466029"/>
                  <a:pt x="1995216" y="464837"/>
                  <a:pt x="2010425" y="467177"/>
                </a:cubicBezTo>
                <a:cubicBezTo>
                  <a:pt x="2058760" y="474614"/>
                  <a:pt x="2107746" y="476910"/>
                  <a:pt x="2156407" y="481776"/>
                </a:cubicBezTo>
                <a:lnTo>
                  <a:pt x="2550561" y="437978"/>
                </a:lnTo>
                <a:cubicBezTo>
                  <a:pt x="2570459" y="435410"/>
                  <a:pt x="2590513" y="431283"/>
                  <a:pt x="2608954" y="423379"/>
                </a:cubicBezTo>
                <a:cubicBezTo>
                  <a:pt x="2625081" y="416467"/>
                  <a:pt x="2638151" y="403913"/>
                  <a:pt x="2652749" y="394180"/>
                </a:cubicBezTo>
                <a:cubicBezTo>
                  <a:pt x="2667347" y="369848"/>
                  <a:pt x="2686006" y="347530"/>
                  <a:pt x="2696544" y="321184"/>
                </a:cubicBezTo>
                <a:cubicBezTo>
                  <a:pt x="2717777" y="268097"/>
                  <a:pt x="2714239" y="228279"/>
                  <a:pt x="2696544" y="175192"/>
                </a:cubicBezTo>
                <a:cubicBezTo>
                  <a:pt x="2682991" y="134530"/>
                  <a:pt x="2666517" y="101918"/>
                  <a:pt x="2623553" y="87596"/>
                </a:cubicBezTo>
                <a:cubicBezTo>
                  <a:pt x="2595473" y="78235"/>
                  <a:pt x="2565160" y="77863"/>
                  <a:pt x="2535963" y="72997"/>
                </a:cubicBezTo>
                <a:cubicBezTo>
                  <a:pt x="2414311" y="87596"/>
                  <a:pt x="2290082" y="87926"/>
                  <a:pt x="2171006" y="116795"/>
                </a:cubicBezTo>
                <a:cubicBezTo>
                  <a:pt x="2126391" y="127612"/>
                  <a:pt x="2094230" y="167283"/>
                  <a:pt x="2054219" y="189791"/>
                </a:cubicBezTo>
                <a:cubicBezTo>
                  <a:pt x="2016285" y="211130"/>
                  <a:pt x="1976362" y="228722"/>
                  <a:pt x="1937433" y="248188"/>
                </a:cubicBezTo>
                <a:cubicBezTo>
                  <a:pt x="1893575" y="304581"/>
                  <a:pt x="1782313" y="366110"/>
                  <a:pt x="1864442" y="437978"/>
                </a:cubicBezTo>
                <a:cubicBezTo>
                  <a:pt x="1889008" y="459474"/>
                  <a:pt x="1922835" y="467177"/>
                  <a:pt x="1952031" y="481776"/>
                </a:cubicBezTo>
                <a:cubicBezTo>
                  <a:pt x="2209934" y="467177"/>
                  <a:pt x="2468413" y="460552"/>
                  <a:pt x="2725741" y="437978"/>
                </a:cubicBezTo>
                <a:cubicBezTo>
                  <a:pt x="2747420" y="436076"/>
                  <a:pt x="2763682" y="416217"/>
                  <a:pt x="2784134" y="408780"/>
                </a:cubicBezTo>
                <a:cubicBezTo>
                  <a:pt x="2817427" y="396673"/>
                  <a:pt x="2852259" y="389314"/>
                  <a:pt x="2886322" y="379581"/>
                </a:cubicBezTo>
                <a:cubicBezTo>
                  <a:pt x="2923102" y="382208"/>
                  <a:pt x="3081421" y="359688"/>
                  <a:pt x="3134492" y="423379"/>
                </a:cubicBezTo>
                <a:cubicBezTo>
                  <a:pt x="3148424" y="440098"/>
                  <a:pt x="3153957" y="462310"/>
                  <a:pt x="3163689" y="481776"/>
                </a:cubicBezTo>
                <a:cubicBezTo>
                  <a:pt x="3152521" y="526450"/>
                  <a:pt x="3153500" y="550364"/>
                  <a:pt x="3119894" y="583971"/>
                </a:cubicBezTo>
                <a:cubicBezTo>
                  <a:pt x="3107488" y="596378"/>
                  <a:pt x="3091792" y="605322"/>
                  <a:pt x="3076099" y="613169"/>
                </a:cubicBezTo>
                <a:cubicBezTo>
                  <a:pt x="3006816" y="647813"/>
                  <a:pt x="2978826" y="645596"/>
                  <a:pt x="2900920" y="671566"/>
                </a:cubicBezTo>
                <a:cubicBezTo>
                  <a:pt x="2861478" y="684714"/>
                  <a:pt x="2823063" y="700765"/>
                  <a:pt x="2784134" y="715364"/>
                </a:cubicBezTo>
                <a:cubicBezTo>
                  <a:pt x="2643017" y="700765"/>
                  <a:pt x="2501441" y="690075"/>
                  <a:pt x="2360783" y="671566"/>
                </a:cubicBezTo>
                <a:cubicBezTo>
                  <a:pt x="2278952" y="660798"/>
                  <a:pt x="2199817" y="638176"/>
                  <a:pt x="2127211" y="598570"/>
                </a:cubicBezTo>
                <a:cubicBezTo>
                  <a:pt x="2079369" y="572473"/>
                  <a:pt x="2064583" y="554660"/>
                  <a:pt x="2039621" y="510974"/>
                </a:cubicBezTo>
                <a:cubicBezTo>
                  <a:pt x="2028824" y="492078"/>
                  <a:pt x="2023482" y="469988"/>
                  <a:pt x="2010425" y="452577"/>
                </a:cubicBezTo>
                <a:cubicBezTo>
                  <a:pt x="1993909" y="430554"/>
                  <a:pt x="1969945" y="415081"/>
                  <a:pt x="1952031" y="394180"/>
                </a:cubicBezTo>
                <a:cubicBezTo>
                  <a:pt x="1940613" y="380858"/>
                  <a:pt x="1936313" y="361616"/>
                  <a:pt x="1922835" y="350383"/>
                </a:cubicBezTo>
                <a:cubicBezTo>
                  <a:pt x="1903948" y="334643"/>
                  <a:pt x="1808853" y="298948"/>
                  <a:pt x="1791450" y="291986"/>
                </a:cubicBezTo>
                <a:cubicBezTo>
                  <a:pt x="1689262" y="301719"/>
                  <a:pt x="1584907" y="298101"/>
                  <a:pt x="1484886" y="321184"/>
                </a:cubicBezTo>
                <a:cubicBezTo>
                  <a:pt x="1454525" y="328191"/>
                  <a:pt x="1435344" y="359062"/>
                  <a:pt x="1411895" y="379581"/>
                </a:cubicBezTo>
                <a:cubicBezTo>
                  <a:pt x="1383194" y="404696"/>
                  <a:pt x="1356181" y="432622"/>
                  <a:pt x="1338904" y="467177"/>
                </a:cubicBezTo>
                <a:cubicBezTo>
                  <a:pt x="1332022" y="480941"/>
                  <a:pt x="1329171" y="496375"/>
                  <a:pt x="1324305" y="510974"/>
                </a:cubicBezTo>
                <a:cubicBezTo>
                  <a:pt x="1445520" y="632197"/>
                  <a:pt x="1406778" y="623361"/>
                  <a:pt x="1703861" y="540173"/>
                </a:cubicBezTo>
                <a:cubicBezTo>
                  <a:pt x="1731185" y="532522"/>
                  <a:pt x="1733058" y="491509"/>
                  <a:pt x="1747656" y="467177"/>
                </a:cubicBezTo>
                <a:cubicBezTo>
                  <a:pt x="1742790" y="428246"/>
                  <a:pt x="1746464" y="387255"/>
                  <a:pt x="1733057" y="350383"/>
                </a:cubicBezTo>
                <a:cubicBezTo>
                  <a:pt x="1726002" y="330980"/>
                  <a:pt x="1704799" y="320181"/>
                  <a:pt x="1689262" y="306585"/>
                </a:cubicBezTo>
                <a:cubicBezTo>
                  <a:pt x="1665813" y="286066"/>
                  <a:pt x="1643705" y="262961"/>
                  <a:pt x="1616271" y="248188"/>
                </a:cubicBezTo>
                <a:cubicBezTo>
                  <a:pt x="1579665" y="228476"/>
                  <a:pt x="1539544" y="215518"/>
                  <a:pt x="1499485" y="204390"/>
                </a:cubicBezTo>
                <a:cubicBezTo>
                  <a:pt x="1390401" y="174087"/>
                  <a:pt x="1319260" y="171767"/>
                  <a:pt x="1207519" y="160592"/>
                </a:cubicBezTo>
                <a:cubicBezTo>
                  <a:pt x="1095599" y="165459"/>
                  <a:pt x="983099" y="162820"/>
                  <a:pt x="871758" y="175192"/>
                </a:cubicBezTo>
                <a:cubicBezTo>
                  <a:pt x="850129" y="177595"/>
                  <a:pt x="831819" y="192856"/>
                  <a:pt x="813365" y="204390"/>
                </a:cubicBezTo>
                <a:cubicBezTo>
                  <a:pt x="763427" y="235604"/>
                  <a:pt x="750987" y="252173"/>
                  <a:pt x="711177" y="291986"/>
                </a:cubicBezTo>
                <a:cubicBezTo>
                  <a:pt x="706311" y="311452"/>
                  <a:pt x="696579" y="330318"/>
                  <a:pt x="696579" y="350383"/>
                </a:cubicBezTo>
                <a:cubicBezTo>
                  <a:pt x="696579" y="389617"/>
                  <a:pt x="696088" y="430960"/>
                  <a:pt x="711177" y="467177"/>
                </a:cubicBezTo>
                <a:cubicBezTo>
                  <a:pt x="721764" y="492588"/>
                  <a:pt x="745966" y="511410"/>
                  <a:pt x="769571" y="525574"/>
                </a:cubicBezTo>
                <a:cubicBezTo>
                  <a:pt x="799487" y="543525"/>
                  <a:pt x="952134" y="578518"/>
                  <a:pt x="973946" y="583971"/>
                </a:cubicBezTo>
                <a:cubicBezTo>
                  <a:pt x="1032339" y="574238"/>
                  <a:pt x="1114719" y="602945"/>
                  <a:pt x="1149126" y="554772"/>
                </a:cubicBezTo>
                <a:cubicBezTo>
                  <a:pt x="1160678" y="538598"/>
                  <a:pt x="1130109" y="366188"/>
                  <a:pt x="1090733" y="321184"/>
                </a:cubicBezTo>
                <a:cubicBezTo>
                  <a:pt x="1057377" y="283061"/>
                  <a:pt x="956316" y="221861"/>
                  <a:pt x="915553" y="204390"/>
                </a:cubicBezTo>
                <a:cubicBezTo>
                  <a:pt x="882992" y="190434"/>
                  <a:pt x="847146" y="185860"/>
                  <a:pt x="813365" y="175192"/>
                </a:cubicBezTo>
                <a:cubicBezTo>
                  <a:pt x="754670" y="156656"/>
                  <a:pt x="638186" y="116795"/>
                  <a:pt x="638186" y="116795"/>
                </a:cubicBezTo>
                <a:cubicBezTo>
                  <a:pt x="531132" y="126528"/>
                  <a:pt x="423862" y="134122"/>
                  <a:pt x="317024" y="145993"/>
                </a:cubicBezTo>
                <a:cubicBezTo>
                  <a:pt x="292363" y="148733"/>
                  <a:pt x="267571" y="152745"/>
                  <a:pt x="244032" y="160592"/>
                </a:cubicBezTo>
                <a:cubicBezTo>
                  <a:pt x="223387" y="167474"/>
                  <a:pt x="204300" y="178594"/>
                  <a:pt x="185639" y="189791"/>
                </a:cubicBezTo>
                <a:cubicBezTo>
                  <a:pt x="125726" y="225741"/>
                  <a:pt x="92893" y="252055"/>
                  <a:pt x="39656" y="291986"/>
                </a:cubicBezTo>
                <a:cubicBezTo>
                  <a:pt x="11305" y="348693"/>
                  <a:pt x="-25392" y="395100"/>
                  <a:pt x="25058" y="467177"/>
                </a:cubicBezTo>
                <a:cubicBezTo>
                  <a:pt x="36575" y="483631"/>
                  <a:pt x="162778" y="506939"/>
                  <a:pt x="185639" y="510974"/>
                </a:cubicBezTo>
                <a:lnTo>
                  <a:pt x="360819" y="540173"/>
                </a:lnTo>
                <a:cubicBezTo>
                  <a:pt x="535998" y="530440"/>
                  <a:pt x="711737" y="528011"/>
                  <a:pt x="886357" y="510974"/>
                </a:cubicBezTo>
                <a:cubicBezTo>
                  <a:pt x="912438" y="508429"/>
                  <a:pt x="934488" y="490063"/>
                  <a:pt x="959348" y="481776"/>
                </a:cubicBezTo>
                <a:cubicBezTo>
                  <a:pt x="1052672" y="450666"/>
                  <a:pt x="1057777" y="453203"/>
                  <a:pt x="1149126" y="437978"/>
                </a:cubicBezTo>
                <a:cubicBezTo>
                  <a:pt x="1279892" y="385669"/>
                  <a:pt x="1163529" y="427077"/>
                  <a:pt x="1295109" y="394180"/>
                </a:cubicBezTo>
                <a:cubicBezTo>
                  <a:pt x="1329477" y="385587"/>
                  <a:pt x="1362497" y="371611"/>
                  <a:pt x="1397297" y="364982"/>
                </a:cubicBezTo>
                <a:cubicBezTo>
                  <a:pt x="1464899" y="352105"/>
                  <a:pt x="1533548" y="345516"/>
                  <a:pt x="1601673" y="335783"/>
                </a:cubicBezTo>
                <a:cubicBezTo>
                  <a:pt x="1635736" y="330917"/>
                  <a:pt x="1670121" y="327932"/>
                  <a:pt x="1703861" y="321184"/>
                </a:cubicBezTo>
                <a:lnTo>
                  <a:pt x="1849844" y="291986"/>
                </a:lnTo>
                <a:cubicBezTo>
                  <a:pt x="2103606" y="190474"/>
                  <a:pt x="1910852" y="259954"/>
                  <a:pt x="2054219" y="218989"/>
                </a:cubicBezTo>
                <a:cubicBezTo>
                  <a:pt x="2093011" y="207905"/>
                  <a:pt x="2114425" y="195267"/>
                  <a:pt x="2156407" y="189791"/>
                </a:cubicBezTo>
                <a:cubicBezTo>
                  <a:pt x="2248593" y="177766"/>
                  <a:pt x="2433775" y="160592"/>
                  <a:pt x="2433775" y="160592"/>
                </a:cubicBezTo>
                <a:cubicBezTo>
                  <a:pt x="2492168" y="170325"/>
                  <a:pt x="2551523" y="175432"/>
                  <a:pt x="2608954" y="189791"/>
                </a:cubicBezTo>
                <a:cubicBezTo>
                  <a:pt x="2630066" y="195069"/>
                  <a:pt x="2648893" y="207455"/>
                  <a:pt x="2667347" y="218989"/>
                </a:cubicBezTo>
                <a:cubicBezTo>
                  <a:pt x="2722346" y="253365"/>
                  <a:pt x="2746812" y="279796"/>
                  <a:pt x="2784134" y="335783"/>
                </a:cubicBezTo>
                <a:cubicBezTo>
                  <a:pt x="2796205" y="353891"/>
                  <a:pt x="2803598" y="374714"/>
                  <a:pt x="2813330" y="394180"/>
                </a:cubicBezTo>
                <a:cubicBezTo>
                  <a:pt x="2803598" y="437978"/>
                  <a:pt x="2801389" y="484159"/>
                  <a:pt x="2784134" y="525574"/>
                </a:cubicBezTo>
                <a:cubicBezTo>
                  <a:pt x="2776194" y="544632"/>
                  <a:pt x="2757313" y="557619"/>
                  <a:pt x="2740339" y="569371"/>
                </a:cubicBezTo>
                <a:cubicBezTo>
                  <a:pt x="2594332" y="670459"/>
                  <a:pt x="2632660" y="651495"/>
                  <a:pt x="2492168" y="671566"/>
                </a:cubicBezTo>
                <a:cubicBezTo>
                  <a:pt x="2422784" y="694696"/>
                  <a:pt x="2378195" y="715364"/>
                  <a:pt x="2302390" y="715364"/>
                </a:cubicBezTo>
                <a:cubicBezTo>
                  <a:pt x="2238944" y="715364"/>
                  <a:pt x="2175872" y="705631"/>
                  <a:pt x="2112613" y="700765"/>
                </a:cubicBezTo>
                <a:cubicBezTo>
                  <a:pt x="2044573" y="689424"/>
                  <a:pt x="2012313" y="690459"/>
                  <a:pt x="1952031" y="656967"/>
                </a:cubicBezTo>
                <a:cubicBezTo>
                  <a:pt x="1930762" y="645150"/>
                  <a:pt x="1914270" y="626065"/>
                  <a:pt x="1893638" y="613169"/>
                </a:cubicBezTo>
                <a:cubicBezTo>
                  <a:pt x="1875184" y="601635"/>
                  <a:pt x="1853699" y="595505"/>
                  <a:pt x="1835245" y="583971"/>
                </a:cubicBezTo>
                <a:cubicBezTo>
                  <a:pt x="1814613" y="571075"/>
                  <a:pt x="1797484" y="553069"/>
                  <a:pt x="1776852" y="540173"/>
                </a:cubicBezTo>
                <a:cubicBezTo>
                  <a:pt x="1758398" y="528638"/>
                  <a:pt x="1736167" y="523624"/>
                  <a:pt x="1718459" y="510974"/>
                </a:cubicBezTo>
                <a:cubicBezTo>
                  <a:pt x="1701659" y="498973"/>
                  <a:pt x="1691464" y="479178"/>
                  <a:pt x="1674664" y="467177"/>
                </a:cubicBezTo>
                <a:cubicBezTo>
                  <a:pt x="1656956" y="454527"/>
                  <a:pt x="1635294" y="448547"/>
                  <a:pt x="1616271" y="437978"/>
                </a:cubicBezTo>
                <a:cubicBezTo>
                  <a:pt x="1591468" y="424197"/>
                  <a:pt x="1568083" y="407960"/>
                  <a:pt x="1543280" y="394180"/>
                </a:cubicBezTo>
                <a:cubicBezTo>
                  <a:pt x="1471420" y="354255"/>
                  <a:pt x="1493084" y="371869"/>
                  <a:pt x="1411895" y="335783"/>
                </a:cubicBezTo>
                <a:cubicBezTo>
                  <a:pt x="1392009" y="326944"/>
                  <a:pt x="1373707" y="314668"/>
                  <a:pt x="1353502" y="306585"/>
                </a:cubicBezTo>
                <a:cubicBezTo>
                  <a:pt x="1324927" y="295154"/>
                  <a:pt x="1265912" y="277386"/>
                  <a:pt x="1265912" y="277386"/>
                </a:cubicBezTo>
                <a:cubicBezTo>
                  <a:pt x="1246448" y="282253"/>
                  <a:pt x="1223845" y="280324"/>
                  <a:pt x="1207519" y="291986"/>
                </a:cubicBezTo>
                <a:cubicBezTo>
                  <a:pt x="1168853" y="319607"/>
                  <a:pt x="1162335" y="354551"/>
                  <a:pt x="1149126" y="394180"/>
                </a:cubicBezTo>
                <a:cubicBezTo>
                  <a:pt x="1153992" y="418512"/>
                  <a:pt x="1149960" y="446530"/>
                  <a:pt x="1163724" y="467177"/>
                </a:cubicBezTo>
                <a:cubicBezTo>
                  <a:pt x="1172259" y="479981"/>
                  <a:pt x="1194716" y="473240"/>
                  <a:pt x="1207519" y="481776"/>
                </a:cubicBezTo>
                <a:cubicBezTo>
                  <a:pt x="1347748" y="575268"/>
                  <a:pt x="1133264" y="478351"/>
                  <a:pt x="1324305" y="554772"/>
                </a:cubicBezTo>
                <a:cubicBezTo>
                  <a:pt x="1421627" y="549906"/>
                  <a:pt x="1519961" y="554991"/>
                  <a:pt x="1616271" y="540173"/>
                </a:cubicBezTo>
                <a:cubicBezTo>
                  <a:pt x="1648535" y="535209"/>
                  <a:pt x="1675870" y="513171"/>
                  <a:pt x="1703861" y="496375"/>
                </a:cubicBezTo>
                <a:cubicBezTo>
                  <a:pt x="1748516" y="469580"/>
                  <a:pt x="1824423" y="398880"/>
                  <a:pt x="1849844" y="364982"/>
                </a:cubicBezTo>
                <a:lnTo>
                  <a:pt x="1893638" y="306585"/>
                </a:lnTo>
                <a:cubicBezTo>
                  <a:pt x="1898504" y="291986"/>
                  <a:pt x="1904010" y="277584"/>
                  <a:pt x="1908237" y="262787"/>
                </a:cubicBezTo>
                <a:cubicBezTo>
                  <a:pt x="1924536" y="205739"/>
                  <a:pt x="1943764" y="143295"/>
                  <a:pt x="1893638" y="87596"/>
                </a:cubicBezTo>
                <a:cubicBezTo>
                  <a:pt x="1879313" y="71678"/>
                  <a:pt x="1729203" y="46332"/>
                  <a:pt x="1703861" y="43798"/>
                </a:cubicBezTo>
                <a:cubicBezTo>
                  <a:pt x="1635901" y="37001"/>
                  <a:pt x="1567476" y="35675"/>
                  <a:pt x="1499485" y="29199"/>
                </a:cubicBezTo>
                <a:cubicBezTo>
                  <a:pt x="1465231" y="25937"/>
                  <a:pt x="1431440" y="18868"/>
                  <a:pt x="1397297" y="14600"/>
                </a:cubicBezTo>
                <a:cubicBezTo>
                  <a:pt x="1353573" y="9134"/>
                  <a:pt x="1309707" y="4867"/>
                  <a:pt x="1265912" y="0"/>
                </a:cubicBezTo>
                <a:cubicBezTo>
                  <a:pt x="1134527" y="4867"/>
                  <a:pt x="1002992" y="6646"/>
                  <a:pt x="871758" y="14600"/>
                </a:cubicBezTo>
                <a:cubicBezTo>
                  <a:pt x="842213" y="16391"/>
                  <a:pt x="811986" y="19083"/>
                  <a:pt x="784169" y="29199"/>
                </a:cubicBezTo>
                <a:cubicBezTo>
                  <a:pt x="757503" y="38896"/>
                  <a:pt x="735508" y="58398"/>
                  <a:pt x="711177" y="72997"/>
                </a:cubicBezTo>
                <a:cubicBezTo>
                  <a:pt x="685225" y="124906"/>
                  <a:pt x="661363" y="142757"/>
                  <a:pt x="696579" y="204390"/>
                </a:cubicBezTo>
                <a:cubicBezTo>
                  <a:pt x="705284" y="219624"/>
                  <a:pt x="723729" y="228040"/>
                  <a:pt x="740374" y="233589"/>
                </a:cubicBezTo>
                <a:cubicBezTo>
                  <a:pt x="774800" y="245065"/>
                  <a:pt x="994149" y="296529"/>
                  <a:pt x="1046938" y="306585"/>
                </a:cubicBezTo>
                <a:cubicBezTo>
                  <a:pt x="1105091" y="317662"/>
                  <a:pt x="1163461" y="327784"/>
                  <a:pt x="1222117" y="335783"/>
                </a:cubicBezTo>
                <a:cubicBezTo>
                  <a:pt x="1270572" y="342391"/>
                  <a:pt x="1319495" y="344982"/>
                  <a:pt x="1368100" y="350383"/>
                </a:cubicBezTo>
                <a:cubicBezTo>
                  <a:pt x="1407092" y="354716"/>
                  <a:pt x="1445957" y="360116"/>
                  <a:pt x="1484886" y="364982"/>
                </a:cubicBezTo>
                <a:cubicBezTo>
                  <a:pt x="1640601" y="360116"/>
                  <a:pt x="1796723" y="362645"/>
                  <a:pt x="1952031" y="350383"/>
                </a:cubicBezTo>
                <a:cubicBezTo>
                  <a:pt x="1989372" y="347435"/>
                  <a:pt x="2052150" y="320127"/>
                  <a:pt x="2083416" y="291986"/>
                </a:cubicBezTo>
                <a:cubicBezTo>
                  <a:pt x="2119222" y="259758"/>
                  <a:pt x="2185604" y="189791"/>
                  <a:pt x="2185604" y="189791"/>
                </a:cubicBezTo>
                <a:cubicBezTo>
                  <a:pt x="2180738" y="160592"/>
                  <a:pt x="2198056" y="114218"/>
                  <a:pt x="2171006" y="102195"/>
                </a:cubicBezTo>
                <a:cubicBezTo>
                  <a:pt x="2134338" y="85897"/>
                  <a:pt x="2092802" y="120370"/>
                  <a:pt x="2054219" y="131394"/>
                </a:cubicBezTo>
                <a:cubicBezTo>
                  <a:pt x="1970291" y="155375"/>
                  <a:pt x="1941237" y="167789"/>
                  <a:pt x="1864442" y="218989"/>
                </a:cubicBezTo>
                <a:cubicBezTo>
                  <a:pt x="1578977" y="409311"/>
                  <a:pt x="1991476" y="157361"/>
                  <a:pt x="1718459" y="321184"/>
                </a:cubicBezTo>
                <a:cubicBezTo>
                  <a:pt x="1689262" y="360115"/>
                  <a:pt x="1622869" y="389977"/>
                  <a:pt x="1630869" y="437978"/>
                </a:cubicBezTo>
                <a:cubicBezTo>
                  <a:pt x="1635735" y="467177"/>
                  <a:pt x="1628263" y="501486"/>
                  <a:pt x="1645468" y="525574"/>
                </a:cubicBezTo>
                <a:cubicBezTo>
                  <a:pt x="1657129" y="541901"/>
                  <a:pt x="1684103" y="536686"/>
                  <a:pt x="1703861" y="540173"/>
                </a:cubicBezTo>
                <a:cubicBezTo>
                  <a:pt x="1856414" y="567096"/>
                  <a:pt x="1885638" y="568482"/>
                  <a:pt x="2025023" y="583971"/>
                </a:cubicBezTo>
                <a:cubicBezTo>
                  <a:pt x="2122345" y="569372"/>
                  <a:pt x="2220647" y="560246"/>
                  <a:pt x="2316989" y="540173"/>
                </a:cubicBezTo>
                <a:cubicBezTo>
                  <a:pt x="2338294" y="535734"/>
                  <a:pt x="2385114" y="530439"/>
                  <a:pt x="2375382" y="510974"/>
                </a:cubicBezTo>
                <a:cubicBezTo>
                  <a:pt x="2361619" y="483447"/>
                  <a:pt x="2318344" y="485480"/>
                  <a:pt x="2287792" y="481776"/>
                </a:cubicBezTo>
                <a:cubicBezTo>
                  <a:pt x="2157005" y="465922"/>
                  <a:pt x="2025258" y="458300"/>
                  <a:pt x="1893638" y="452577"/>
                </a:cubicBezTo>
                <a:cubicBezTo>
                  <a:pt x="1689397" y="443696"/>
                  <a:pt x="1484886" y="442844"/>
                  <a:pt x="1280510" y="437978"/>
                </a:cubicBezTo>
                <a:cubicBezTo>
                  <a:pt x="966685" y="398748"/>
                  <a:pt x="1059558" y="404602"/>
                  <a:pt x="492203" y="437978"/>
                </a:cubicBezTo>
                <a:cubicBezTo>
                  <a:pt x="466043" y="439517"/>
                  <a:pt x="443158" y="456534"/>
                  <a:pt x="419212" y="467177"/>
                </a:cubicBezTo>
                <a:cubicBezTo>
                  <a:pt x="310986" y="515281"/>
                  <a:pt x="406969" y="480991"/>
                  <a:pt x="317024" y="510974"/>
                </a:cubicBezTo>
                <a:cubicBezTo>
                  <a:pt x="302426" y="525573"/>
                  <a:pt x="269835" y="534407"/>
                  <a:pt x="273229" y="554772"/>
                </a:cubicBezTo>
                <a:cubicBezTo>
                  <a:pt x="277229" y="578772"/>
                  <a:pt x="308756" y="590255"/>
                  <a:pt x="331622" y="598570"/>
                </a:cubicBezTo>
                <a:cubicBezTo>
                  <a:pt x="342174" y="602408"/>
                  <a:pt x="548429" y="627497"/>
                  <a:pt x="550596" y="627768"/>
                </a:cubicBezTo>
                <a:cubicBezTo>
                  <a:pt x="589525" y="642367"/>
                  <a:pt x="627048" y="661482"/>
                  <a:pt x="667383" y="671566"/>
                </a:cubicBezTo>
                <a:cubicBezTo>
                  <a:pt x="705443" y="681082"/>
                  <a:pt x="744937" y="686165"/>
                  <a:pt x="784169" y="686165"/>
                </a:cubicBezTo>
                <a:cubicBezTo>
                  <a:pt x="1217279" y="686165"/>
                  <a:pt x="1650334" y="676432"/>
                  <a:pt x="2083416" y="671566"/>
                </a:cubicBezTo>
                <a:cubicBezTo>
                  <a:pt x="2145676" y="650812"/>
                  <a:pt x="2111823" y="656967"/>
                  <a:pt x="2185604" y="656967"/>
                </a:cubicBezTo>
              </a:path>
            </a:pathLst>
          </a:custGeom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22488" y="22780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51088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08288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7346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52575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7681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16400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94375" y="22780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30925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77038" y="2276475"/>
            <a:ext cx="0" cy="481013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2631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420" name="Group 47"/>
          <p:cNvGrpSpPr>
            <a:grpSpLocks/>
          </p:cNvGrpSpPr>
          <p:nvPr/>
        </p:nvGrpSpPr>
        <p:grpSpPr bwMode="auto">
          <a:xfrm rot="10800000">
            <a:off x="1704975" y="5591175"/>
            <a:ext cx="5773738" cy="496888"/>
            <a:chOff x="1704472" y="2428100"/>
            <a:chExt cx="5774503" cy="496374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274461" y="2428100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501503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960351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725628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02885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129164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370238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6834" y="2428100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283429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928039" y="2426515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477387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21" name="Group 61"/>
          <p:cNvGrpSpPr>
            <a:grpSpLocks/>
          </p:cNvGrpSpPr>
          <p:nvPr/>
        </p:nvGrpSpPr>
        <p:grpSpPr bwMode="auto">
          <a:xfrm>
            <a:off x="7627938" y="2424113"/>
            <a:ext cx="677862" cy="3363912"/>
            <a:chOff x="7627604" y="2423476"/>
            <a:chExt cx="678819" cy="3365129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7627604" y="2423476"/>
              <a:ext cx="276615" cy="438309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7780219" y="340331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780219" y="3751106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780219" y="4206883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7780219" y="4516558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780219" y="4908812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7780219" y="5181961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7649860" y="5394763"/>
              <a:ext cx="445128" cy="393842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22" name="Group 62"/>
          <p:cNvGrpSpPr>
            <a:grpSpLocks/>
          </p:cNvGrpSpPr>
          <p:nvPr/>
        </p:nvGrpSpPr>
        <p:grpSpPr bwMode="auto">
          <a:xfrm rot="10800000">
            <a:off x="679450" y="2524125"/>
            <a:ext cx="677863" cy="3365500"/>
            <a:chOff x="7627604" y="2423476"/>
            <a:chExt cx="678819" cy="3365129"/>
          </a:xfrm>
        </p:grpSpPr>
        <p:cxnSp>
          <p:nvCxnSpPr>
            <p:cNvPr id="64" name="Straight Connector 63"/>
            <p:cNvCxnSpPr/>
            <p:nvPr/>
          </p:nvCxnSpPr>
          <p:spPr>
            <a:xfrm flipH="1">
              <a:off x="7626015" y="2423476"/>
              <a:ext cx="276615" cy="438102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7780219" y="3402855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7780219" y="375206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7780219" y="4207629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7780219" y="451715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780219" y="490922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7780219" y="518224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7648271" y="5394948"/>
              <a:ext cx="445127" cy="393657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Freeform 71"/>
          <p:cNvSpPr/>
          <p:nvPr/>
        </p:nvSpPr>
        <p:spPr>
          <a:xfrm>
            <a:off x="7632700" y="642938"/>
            <a:ext cx="877888" cy="2408237"/>
          </a:xfrm>
          <a:custGeom>
            <a:avLst/>
            <a:gdLst>
              <a:gd name="connsiteX0" fmla="*/ 89504 w 877811"/>
              <a:gd name="connsiteY0" fmla="*/ 2408877 h 2408877"/>
              <a:gd name="connsiteX1" fmla="*/ 162496 w 877811"/>
              <a:gd name="connsiteY1" fmla="*/ 2350480 h 2408877"/>
              <a:gd name="connsiteX2" fmla="*/ 206290 w 877811"/>
              <a:gd name="connsiteY2" fmla="*/ 2335881 h 2408877"/>
              <a:gd name="connsiteX3" fmla="*/ 337675 w 877811"/>
              <a:gd name="connsiteY3" fmla="*/ 2292083 h 2408877"/>
              <a:gd name="connsiteX4" fmla="*/ 425265 w 877811"/>
              <a:gd name="connsiteY4" fmla="*/ 2233686 h 2408877"/>
              <a:gd name="connsiteX5" fmla="*/ 542051 w 877811"/>
              <a:gd name="connsiteY5" fmla="*/ 2160690 h 2408877"/>
              <a:gd name="connsiteX6" fmla="*/ 571247 w 877811"/>
              <a:gd name="connsiteY6" fmla="*/ 2116892 h 2408877"/>
              <a:gd name="connsiteX7" fmla="*/ 615042 w 877811"/>
              <a:gd name="connsiteY7" fmla="*/ 2102293 h 2408877"/>
              <a:gd name="connsiteX8" fmla="*/ 731829 w 877811"/>
              <a:gd name="connsiteY8" fmla="*/ 1883304 h 2408877"/>
              <a:gd name="connsiteX9" fmla="*/ 761025 w 877811"/>
              <a:gd name="connsiteY9" fmla="*/ 1635117 h 2408877"/>
              <a:gd name="connsiteX10" fmla="*/ 746427 w 877811"/>
              <a:gd name="connsiteY10" fmla="*/ 1430727 h 2408877"/>
              <a:gd name="connsiteX11" fmla="*/ 731829 w 877811"/>
              <a:gd name="connsiteY11" fmla="*/ 1357731 h 2408877"/>
              <a:gd name="connsiteX12" fmla="*/ 688034 w 877811"/>
              <a:gd name="connsiteY12" fmla="*/ 1299334 h 2408877"/>
              <a:gd name="connsiteX13" fmla="*/ 673435 w 877811"/>
              <a:gd name="connsiteY13" fmla="*/ 1255536 h 2408877"/>
              <a:gd name="connsiteX14" fmla="*/ 527453 w 877811"/>
              <a:gd name="connsiteY14" fmla="*/ 1124143 h 2408877"/>
              <a:gd name="connsiteX15" fmla="*/ 469059 w 877811"/>
              <a:gd name="connsiteY15" fmla="*/ 1094944 h 2408877"/>
              <a:gd name="connsiteX16" fmla="*/ 425265 w 877811"/>
              <a:gd name="connsiteY16" fmla="*/ 1065746 h 2408877"/>
              <a:gd name="connsiteX17" fmla="*/ 366872 w 877811"/>
              <a:gd name="connsiteY17" fmla="*/ 1021948 h 2408877"/>
              <a:gd name="connsiteX18" fmla="*/ 250085 w 877811"/>
              <a:gd name="connsiteY18" fmla="*/ 963551 h 2408877"/>
              <a:gd name="connsiteX19" fmla="*/ 162496 w 877811"/>
              <a:gd name="connsiteY19" fmla="*/ 919753 h 2408877"/>
              <a:gd name="connsiteX20" fmla="*/ 45709 w 877811"/>
              <a:gd name="connsiteY20" fmla="*/ 817558 h 2408877"/>
              <a:gd name="connsiteX21" fmla="*/ 31111 w 877811"/>
              <a:gd name="connsiteY21" fmla="*/ 773761 h 2408877"/>
              <a:gd name="connsiteX22" fmla="*/ 1914 w 877811"/>
              <a:gd name="connsiteY22" fmla="*/ 715364 h 2408877"/>
              <a:gd name="connsiteX23" fmla="*/ 16513 w 877811"/>
              <a:gd name="connsiteY23" fmla="*/ 510974 h 2408877"/>
              <a:gd name="connsiteX24" fmla="*/ 162496 w 877811"/>
              <a:gd name="connsiteY24" fmla="*/ 364982 h 2408877"/>
              <a:gd name="connsiteX25" fmla="*/ 206290 w 877811"/>
              <a:gd name="connsiteY25" fmla="*/ 335783 h 2408877"/>
              <a:gd name="connsiteX26" fmla="*/ 279282 w 877811"/>
              <a:gd name="connsiteY26" fmla="*/ 291985 h 2408877"/>
              <a:gd name="connsiteX27" fmla="*/ 396068 w 877811"/>
              <a:gd name="connsiteY27" fmla="*/ 204390 h 2408877"/>
              <a:gd name="connsiteX28" fmla="*/ 439863 w 877811"/>
              <a:gd name="connsiteY28" fmla="*/ 189791 h 2408877"/>
              <a:gd name="connsiteX29" fmla="*/ 542051 w 877811"/>
              <a:gd name="connsiteY29" fmla="*/ 131394 h 2408877"/>
              <a:gd name="connsiteX30" fmla="*/ 658837 w 877811"/>
              <a:gd name="connsiteY30" fmla="*/ 87596 h 2408877"/>
              <a:gd name="connsiteX31" fmla="*/ 731829 w 877811"/>
              <a:gd name="connsiteY31" fmla="*/ 58397 h 2408877"/>
              <a:gd name="connsiteX32" fmla="*/ 775623 w 877811"/>
              <a:gd name="connsiteY32" fmla="*/ 43798 h 2408877"/>
              <a:gd name="connsiteX33" fmla="*/ 834017 w 877811"/>
              <a:gd name="connsiteY33" fmla="*/ 14599 h 2408877"/>
              <a:gd name="connsiteX34" fmla="*/ 877811 w 877811"/>
              <a:gd name="connsiteY34" fmla="*/ 0 h 240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77811" h="2408877">
                <a:moveTo>
                  <a:pt x="89504" y="2408877"/>
                </a:moveTo>
                <a:cubicBezTo>
                  <a:pt x="113835" y="2389411"/>
                  <a:pt x="136074" y="2366995"/>
                  <a:pt x="162496" y="2350480"/>
                </a:cubicBezTo>
                <a:cubicBezTo>
                  <a:pt x="175545" y="2342324"/>
                  <a:pt x="191882" y="2341284"/>
                  <a:pt x="206290" y="2335881"/>
                </a:cubicBezTo>
                <a:cubicBezTo>
                  <a:pt x="316234" y="2294649"/>
                  <a:pt x="239830" y="2316545"/>
                  <a:pt x="337675" y="2292083"/>
                </a:cubicBezTo>
                <a:cubicBezTo>
                  <a:pt x="366872" y="2272617"/>
                  <a:pt x="393879" y="2249380"/>
                  <a:pt x="425265" y="2233686"/>
                </a:cubicBezTo>
                <a:cubicBezTo>
                  <a:pt x="505420" y="2193606"/>
                  <a:pt x="466249" y="2217546"/>
                  <a:pt x="542051" y="2160690"/>
                </a:cubicBezTo>
                <a:cubicBezTo>
                  <a:pt x="551783" y="2146091"/>
                  <a:pt x="557546" y="2127853"/>
                  <a:pt x="571247" y="2116892"/>
                </a:cubicBezTo>
                <a:cubicBezTo>
                  <a:pt x="583263" y="2107279"/>
                  <a:pt x="605298" y="2114203"/>
                  <a:pt x="615042" y="2102293"/>
                </a:cubicBezTo>
                <a:cubicBezTo>
                  <a:pt x="680957" y="2021725"/>
                  <a:pt x="697791" y="1968404"/>
                  <a:pt x="731829" y="1883304"/>
                </a:cubicBezTo>
                <a:cubicBezTo>
                  <a:pt x="740663" y="1821462"/>
                  <a:pt x="761025" y="1689186"/>
                  <a:pt x="761025" y="1635117"/>
                </a:cubicBezTo>
                <a:cubicBezTo>
                  <a:pt x="761025" y="1566813"/>
                  <a:pt x="753577" y="1498655"/>
                  <a:pt x="746427" y="1430727"/>
                </a:cubicBezTo>
                <a:cubicBezTo>
                  <a:pt x="743830" y="1406050"/>
                  <a:pt x="741906" y="1380406"/>
                  <a:pt x="731829" y="1357731"/>
                </a:cubicBezTo>
                <a:cubicBezTo>
                  <a:pt x="721948" y="1335496"/>
                  <a:pt x="702632" y="1318800"/>
                  <a:pt x="688034" y="1299334"/>
                </a:cubicBezTo>
                <a:cubicBezTo>
                  <a:pt x="683168" y="1284735"/>
                  <a:pt x="683048" y="1267553"/>
                  <a:pt x="673435" y="1255536"/>
                </a:cubicBezTo>
                <a:cubicBezTo>
                  <a:pt x="633383" y="1205467"/>
                  <a:pt x="584181" y="1156561"/>
                  <a:pt x="527453" y="1124143"/>
                </a:cubicBezTo>
                <a:cubicBezTo>
                  <a:pt x="508558" y="1113345"/>
                  <a:pt x="487954" y="1105742"/>
                  <a:pt x="469059" y="1094944"/>
                </a:cubicBezTo>
                <a:cubicBezTo>
                  <a:pt x="453826" y="1086239"/>
                  <a:pt x="439542" y="1075944"/>
                  <a:pt x="425265" y="1065746"/>
                </a:cubicBezTo>
                <a:cubicBezTo>
                  <a:pt x="405466" y="1051603"/>
                  <a:pt x="387888" y="1034208"/>
                  <a:pt x="366872" y="1021948"/>
                </a:cubicBezTo>
                <a:cubicBezTo>
                  <a:pt x="329277" y="1000016"/>
                  <a:pt x="289014" y="983017"/>
                  <a:pt x="250085" y="963551"/>
                </a:cubicBezTo>
                <a:cubicBezTo>
                  <a:pt x="220889" y="948952"/>
                  <a:pt x="185578" y="942836"/>
                  <a:pt x="162496" y="919753"/>
                </a:cubicBezTo>
                <a:cubicBezTo>
                  <a:pt x="86898" y="844151"/>
                  <a:pt x="126124" y="877874"/>
                  <a:pt x="45709" y="817558"/>
                </a:cubicBezTo>
                <a:cubicBezTo>
                  <a:pt x="40843" y="802959"/>
                  <a:pt x="37173" y="787905"/>
                  <a:pt x="31111" y="773761"/>
                </a:cubicBezTo>
                <a:cubicBezTo>
                  <a:pt x="22539" y="753757"/>
                  <a:pt x="3121" y="737094"/>
                  <a:pt x="1914" y="715364"/>
                </a:cubicBezTo>
                <a:cubicBezTo>
                  <a:pt x="-1874" y="647166"/>
                  <a:pt x="-1458" y="576871"/>
                  <a:pt x="16513" y="510974"/>
                </a:cubicBezTo>
                <a:cubicBezTo>
                  <a:pt x="53089" y="376852"/>
                  <a:pt x="75592" y="408437"/>
                  <a:pt x="162496" y="364982"/>
                </a:cubicBezTo>
                <a:cubicBezTo>
                  <a:pt x="178189" y="357135"/>
                  <a:pt x="191412" y="345082"/>
                  <a:pt x="206290" y="335783"/>
                </a:cubicBezTo>
                <a:cubicBezTo>
                  <a:pt x="230351" y="320744"/>
                  <a:pt x="256037" y="308258"/>
                  <a:pt x="279282" y="291985"/>
                </a:cubicBezTo>
                <a:cubicBezTo>
                  <a:pt x="306144" y="273180"/>
                  <a:pt x="360037" y="222407"/>
                  <a:pt x="396068" y="204390"/>
                </a:cubicBezTo>
                <a:cubicBezTo>
                  <a:pt x="409831" y="197508"/>
                  <a:pt x="425719" y="195853"/>
                  <a:pt x="439863" y="189791"/>
                </a:cubicBezTo>
                <a:cubicBezTo>
                  <a:pt x="528081" y="151980"/>
                  <a:pt x="468755" y="173280"/>
                  <a:pt x="542051" y="131394"/>
                </a:cubicBezTo>
                <a:cubicBezTo>
                  <a:pt x="625675" y="83606"/>
                  <a:pt x="572614" y="116339"/>
                  <a:pt x="658837" y="87596"/>
                </a:cubicBezTo>
                <a:cubicBezTo>
                  <a:pt x="683697" y="79309"/>
                  <a:pt x="707293" y="67599"/>
                  <a:pt x="731829" y="58397"/>
                </a:cubicBezTo>
                <a:cubicBezTo>
                  <a:pt x="746237" y="52994"/>
                  <a:pt x="761480" y="49860"/>
                  <a:pt x="775623" y="43798"/>
                </a:cubicBezTo>
                <a:cubicBezTo>
                  <a:pt x="795626" y="35225"/>
                  <a:pt x="814014" y="23172"/>
                  <a:pt x="834017" y="14599"/>
                </a:cubicBezTo>
                <a:cubicBezTo>
                  <a:pt x="848160" y="8537"/>
                  <a:pt x="877811" y="0"/>
                  <a:pt x="877811" y="0"/>
                </a:cubicBezTo>
              </a:path>
            </a:pathLst>
          </a:custGeom>
          <a:ln w="152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424" name="TextBox 72"/>
          <p:cNvSpPr txBox="1">
            <a:spLocks noChangeArrowheads="1"/>
          </p:cNvSpPr>
          <p:nvPr/>
        </p:nvSpPr>
        <p:spPr bwMode="auto">
          <a:xfrm>
            <a:off x="3306763" y="6327775"/>
            <a:ext cx="147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PILUS (PILI)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4335463" y="5889625"/>
            <a:ext cx="336550" cy="438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306763" y="5889625"/>
            <a:ext cx="655637" cy="438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24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Prokaryote parts</a:t>
            </a:r>
            <a:endParaRPr lang="en-US" dirty="0">
              <a:ea typeface="+mj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1658" y="2759259"/>
            <a:ext cx="6569228" cy="28322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57313" y="2860675"/>
            <a:ext cx="6321425" cy="26289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09713" y="2992438"/>
            <a:ext cx="6037262" cy="23209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82775" y="348932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51075" y="3314700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57413" y="4119563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08288" y="3422650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24050" y="477837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88138" y="4206875"/>
            <a:ext cx="88900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07088" y="4821238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05538" y="3359150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63838" y="4908550"/>
            <a:ext cx="87312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77038" y="4778375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84988" y="3533775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35175" y="364172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29088" y="3284538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52888" y="4908550"/>
            <a:ext cx="87312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57575" y="4421188"/>
            <a:ext cx="87313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18225" y="4000500"/>
            <a:ext cx="87313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39000" y="4510088"/>
            <a:ext cx="87313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909888" y="3694113"/>
            <a:ext cx="3162300" cy="714375"/>
          </a:xfrm>
          <a:custGeom>
            <a:avLst/>
            <a:gdLst>
              <a:gd name="connsiteX0" fmla="*/ 608989 w 3163689"/>
              <a:gd name="connsiteY0" fmla="*/ 43798 h 715364"/>
              <a:gd name="connsiteX1" fmla="*/ 390015 w 3163689"/>
              <a:gd name="connsiteY1" fmla="*/ 102195 h 715364"/>
              <a:gd name="connsiteX2" fmla="*/ 375417 w 3163689"/>
              <a:gd name="connsiteY2" fmla="*/ 160592 h 715364"/>
              <a:gd name="connsiteX3" fmla="*/ 390015 w 3163689"/>
              <a:gd name="connsiteY3" fmla="*/ 204390 h 715364"/>
              <a:gd name="connsiteX4" fmla="*/ 492203 w 3163689"/>
              <a:gd name="connsiteY4" fmla="*/ 262787 h 715364"/>
              <a:gd name="connsiteX5" fmla="*/ 813365 w 3163689"/>
              <a:gd name="connsiteY5" fmla="*/ 233589 h 715364"/>
              <a:gd name="connsiteX6" fmla="*/ 930152 w 3163689"/>
              <a:gd name="connsiteY6" fmla="*/ 175192 h 715364"/>
              <a:gd name="connsiteX7" fmla="*/ 1061536 w 3163689"/>
              <a:gd name="connsiteY7" fmla="*/ 145993 h 715364"/>
              <a:gd name="connsiteX8" fmla="*/ 1309707 w 3163689"/>
              <a:gd name="connsiteY8" fmla="*/ 175192 h 715364"/>
              <a:gd name="connsiteX9" fmla="*/ 1353502 w 3163689"/>
              <a:gd name="connsiteY9" fmla="*/ 204390 h 715364"/>
              <a:gd name="connsiteX10" fmla="*/ 1382698 w 3163689"/>
              <a:gd name="connsiteY10" fmla="*/ 277386 h 715364"/>
              <a:gd name="connsiteX11" fmla="*/ 1353502 w 3163689"/>
              <a:gd name="connsiteY11" fmla="*/ 335783 h 715364"/>
              <a:gd name="connsiteX12" fmla="*/ 1251314 w 3163689"/>
              <a:gd name="connsiteY12" fmla="*/ 379581 h 715364"/>
              <a:gd name="connsiteX13" fmla="*/ 1178322 w 3163689"/>
              <a:gd name="connsiteY13" fmla="*/ 408780 h 715364"/>
              <a:gd name="connsiteX14" fmla="*/ 1017741 w 3163689"/>
              <a:gd name="connsiteY14" fmla="*/ 394180 h 715364"/>
              <a:gd name="connsiteX15" fmla="*/ 944750 w 3163689"/>
              <a:gd name="connsiteY15" fmla="*/ 277386 h 715364"/>
              <a:gd name="connsiteX16" fmla="*/ 988545 w 3163689"/>
              <a:gd name="connsiteY16" fmla="*/ 218989 h 715364"/>
              <a:gd name="connsiteX17" fmla="*/ 1134528 w 3163689"/>
              <a:gd name="connsiteY17" fmla="*/ 160592 h 715364"/>
              <a:gd name="connsiteX18" fmla="*/ 1280510 w 3163689"/>
              <a:gd name="connsiteY18" fmla="*/ 175192 h 715364"/>
              <a:gd name="connsiteX19" fmla="*/ 1338904 w 3163689"/>
              <a:gd name="connsiteY19" fmla="*/ 248188 h 715364"/>
              <a:gd name="connsiteX20" fmla="*/ 1397297 w 3163689"/>
              <a:gd name="connsiteY20" fmla="*/ 291986 h 715364"/>
              <a:gd name="connsiteX21" fmla="*/ 1441092 w 3163689"/>
              <a:gd name="connsiteY21" fmla="*/ 335783 h 715364"/>
              <a:gd name="connsiteX22" fmla="*/ 1528681 w 3163689"/>
              <a:gd name="connsiteY22" fmla="*/ 364982 h 715364"/>
              <a:gd name="connsiteX23" fmla="*/ 1660066 w 3163689"/>
              <a:gd name="connsiteY23" fmla="*/ 437978 h 715364"/>
              <a:gd name="connsiteX24" fmla="*/ 1747656 w 3163689"/>
              <a:gd name="connsiteY24" fmla="*/ 481776 h 715364"/>
              <a:gd name="connsiteX25" fmla="*/ 1864442 w 3163689"/>
              <a:gd name="connsiteY25" fmla="*/ 496375 h 715364"/>
              <a:gd name="connsiteX26" fmla="*/ 2477570 w 3163689"/>
              <a:gd name="connsiteY26" fmla="*/ 481776 h 715364"/>
              <a:gd name="connsiteX27" fmla="*/ 2521365 w 3163689"/>
              <a:gd name="connsiteY27" fmla="*/ 467177 h 715364"/>
              <a:gd name="connsiteX28" fmla="*/ 2565159 w 3163689"/>
              <a:gd name="connsiteY28" fmla="*/ 408780 h 715364"/>
              <a:gd name="connsiteX29" fmla="*/ 2550561 w 3163689"/>
              <a:gd name="connsiteY29" fmla="*/ 350383 h 715364"/>
              <a:gd name="connsiteX30" fmla="*/ 2419177 w 3163689"/>
              <a:gd name="connsiteY30" fmla="*/ 277386 h 715364"/>
              <a:gd name="connsiteX31" fmla="*/ 2331587 w 3163689"/>
              <a:gd name="connsiteY31" fmla="*/ 248188 h 715364"/>
              <a:gd name="connsiteX32" fmla="*/ 1966630 w 3163689"/>
              <a:gd name="connsiteY32" fmla="*/ 291986 h 715364"/>
              <a:gd name="connsiteX33" fmla="*/ 1937433 w 3163689"/>
              <a:gd name="connsiteY33" fmla="*/ 335783 h 715364"/>
              <a:gd name="connsiteX34" fmla="*/ 1966630 w 3163689"/>
              <a:gd name="connsiteY34" fmla="*/ 452577 h 715364"/>
              <a:gd name="connsiteX35" fmla="*/ 2010425 w 3163689"/>
              <a:gd name="connsiteY35" fmla="*/ 467177 h 715364"/>
              <a:gd name="connsiteX36" fmla="*/ 2156407 w 3163689"/>
              <a:gd name="connsiteY36" fmla="*/ 481776 h 715364"/>
              <a:gd name="connsiteX37" fmla="*/ 2550561 w 3163689"/>
              <a:gd name="connsiteY37" fmla="*/ 437978 h 715364"/>
              <a:gd name="connsiteX38" fmla="*/ 2608954 w 3163689"/>
              <a:gd name="connsiteY38" fmla="*/ 423379 h 715364"/>
              <a:gd name="connsiteX39" fmla="*/ 2652749 w 3163689"/>
              <a:gd name="connsiteY39" fmla="*/ 394180 h 715364"/>
              <a:gd name="connsiteX40" fmla="*/ 2696544 w 3163689"/>
              <a:gd name="connsiteY40" fmla="*/ 321184 h 715364"/>
              <a:gd name="connsiteX41" fmla="*/ 2696544 w 3163689"/>
              <a:gd name="connsiteY41" fmla="*/ 175192 h 715364"/>
              <a:gd name="connsiteX42" fmla="*/ 2623553 w 3163689"/>
              <a:gd name="connsiteY42" fmla="*/ 87596 h 715364"/>
              <a:gd name="connsiteX43" fmla="*/ 2535963 w 3163689"/>
              <a:gd name="connsiteY43" fmla="*/ 72997 h 715364"/>
              <a:gd name="connsiteX44" fmla="*/ 2171006 w 3163689"/>
              <a:gd name="connsiteY44" fmla="*/ 116795 h 715364"/>
              <a:gd name="connsiteX45" fmla="*/ 2054219 w 3163689"/>
              <a:gd name="connsiteY45" fmla="*/ 189791 h 715364"/>
              <a:gd name="connsiteX46" fmla="*/ 1937433 w 3163689"/>
              <a:gd name="connsiteY46" fmla="*/ 248188 h 715364"/>
              <a:gd name="connsiteX47" fmla="*/ 1864442 w 3163689"/>
              <a:gd name="connsiteY47" fmla="*/ 437978 h 715364"/>
              <a:gd name="connsiteX48" fmla="*/ 1952031 w 3163689"/>
              <a:gd name="connsiteY48" fmla="*/ 481776 h 715364"/>
              <a:gd name="connsiteX49" fmla="*/ 2725741 w 3163689"/>
              <a:gd name="connsiteY49" fmla="*/ 437978 h 715364"/>
              <a:gd name="connsiteX50" fmla="*/ 2784134 w 3163689"/>
              <a:gd name="connsiteY50" fmla="*/ 408780 h 715364"/>
              <a:gd name="connsiteX51" fmla="*/ 2886322 w 3163689"/>
              <a:gd name="connsiteY51" fmla="*/ 379581 h 715364"/>
              <a:gd name="connsiteX52" fmla="*/ 3134492 w 3163689"/>
              <a:gd name="connsiteY52" fmla="*/ 423379 h 715364"/>
              <a:gd name="connsiteX53" fmla="*/ 3163689 w 3163689"/>
              <a:gd name="connsiteY53" fmla="*/ 481776 h 715364"/>
              <a:gd name="connsiteX54" fmla="*/ 3119894 w 3163689"/>
              <a:gd name="connsiteY54" fmla="*/ 583971 h 715364"/>
              <a:gd name="connsiteX55" fmla="*/ 3076099 w 3163689"/>
              <a:gd name="connsiteY55" fmla="*/ 613169 h 715364"/>
              <a:gd name="connsiteX56" fmla="*/ 2900920 w 3163689"/>
              <a:gd name="connsiteY56" fmla="*/ 671566 h 715364"/>
              <a:gd name="connsiteX57" fmla="*/ 2784134 w 3163689"/>
              <a:gd name="connsiteY57" fmla="*/ 715364 h 715364"/>
              <a:gd name="connsiteX58" fmla="*/ 2360783 w 3163689"/>
              <a:gd name="connsiteY58" fmla="*/ 671566 h 715364"/>
              <a:gd name="connsiteX59" fmla="*/ 2127211 w 3163689"/>
              <a:gd name="connsiteY59" fmla="*/ 598570 h 715364"/>
              <a:gd name="connsiteX60" fmla="*/ 2039621 w 3163689"/>
              <a:gd name="connsiteY60" fmla="*/ 510974 h 715364"/>
              <a:gd name="connsiteX61" fmla="*/ 2010425 w 3163689"/>
              <a:gd name="connsiteY61" fmla="*/ 452577 h 715364"/>
              <a:gd name="connsiteX62" fmla="*/ 1952031 w 3163689"/>
              <a:gd name="connsiteY62" fmla="*/ 394180 h 715364"/>
              <a:gd name="connsiteX63" fmla="*/ 1922835 w 3163689"/>
              <a:gd name="connsiteY63" fmla="*/ 350383 h 715364"/>
              <a:gd name="connsiteX64" fmla="*/ 1791450 w 3163689"/>
              <a:gd name="connsiteY64" fmla="*/ 291986 h 715364"/>
              <a:gd name="connsiteX65" fmla="*/ 1484886 w 3163689"/>
              <a:gd name="connsiteY65" fmla="*/ 321184 h 715364"/>
              <a:gd name="connsiteX66" fmla="*/ 1411895 w 3163689"/>
              <a:gd name="connsiteY66" fmla="*/ 379581 h 715364"/>
              <a:gd name="connsiteX67" fmla="*/ 1338904 w 3163689"/>
              <a:gd name="connsiteY67" fmla="*/ 467177 h 715364"/>
              <a:gd name="connsiteX68" fmla="*/ 1324305 w 3163689"/>
              <a:gd name="connsiteY68" fmla="*/ 510974 h 715364"/>
              <a:gd name="connsiteX69" fmla="*/ 1703861 w 3163689"/>
              <a:gd name="connsiteY69" fmla="*/ 540173 h 715364"/>
              <a:gd name="connsiteX70" fmla="*/ 1747656 w 3163689"/>
              <a:gd name="connsiteY70" fmla="*/ 467177 h 715364"/>
              <a:gd name="connsiteX71" fmla="*/ 1733057 w 3163689"/>
              <a:gd name="connsiteY71" fmla="*/ 350383 h 715364"/>
              <a:gd name="connsiteX72" fmla="*/ 1689262 w 3163689"/>
              <a:gd name="connsiteY72" fmla="*/ 306585 h 715364"/>
              <a:gd name="connsiteX73" fmla="*/ 1616271 w 3163689"/>
              <a:gd name="connsiteY73" fmla="*/ 248188 h 715364"/>
              <a:gd name="connsiteX74" fmla="*/ 1499485 w 3163689"/>
              <a:gd name="connsiteY74" fmla="*/ 204390 h 715364"/>
              <a:gd name="connsiteX75" fmla="*/ 1207519 w 3163689"/>
              <a:gd name="connsiteY75" fmla="*/ 160592 h 715364"/>
              <a:gd name="connsiteX76" fmla="*/ 871758 w 3163689"/>
              <a:gd name="connsiteY76" fmla="*/ 175192 h 715364"/>
              <a:gd name="connsiteX77" fmla="*/ 813365 w 3163689"/>
              <a:gd name="connsiteY77" fmla="*/ 204390 h 715364"/>
              <a:gd name="connsiteX78" fmla="*/ 711177 w 3163689"/>
              <a:gd name="connsiteY78" fmla="*/ 291986 h 715364"/>
              <a:gd name="connsiteX79" fmla="*/ 696579 w 3163689"/>
              <a:gd name="connsiteY79" fmla="*/ 350383 h 715364"/>
              <a:gd name="connsiteX80" fmla="*/ 711177 w 3163689"/>
              <a:gd name="connsiteY80" fmla="*/ 467177 h 715364"/>
              <a:gd name="connsiteX81" fmla="*/ 769571 w 3163689"/>
              <a:gd name="connsiteY81" fmla="*/ 525574 h 715364"/>
              <a:gd name="connsiteX82" fmla="*/ 973946 w 3163689"/>
              <a:gd name="connsiteY82" fmla="*/ 583971 h 715364"/>
              <a:gd name="connsiteX83" fmla="*/ 1149126 w 3163689"/>
              <a:gd name="connsiteY83" fmla="*/ 554772 h 715364"/>
              <a:gd name="connsiteX84" fmla="*/ 1090733 w 3163689"/>
              <a:gd name="connsiteY84" fmla="*/ 321184 h 715364"/>
              <a:gd name="connsiteX85" fmla="*/ 915553 w 3163689"/>
              <a:gd name="connsiteY85" fmla="*/ 204390 h 715364"/>
              <a:gd name="connsiteX86" fmla="*/ 813365 w 3163689"/>
              <a:gd name="connsiteY86" fmla="*/ 175192 h 715364"/>
              <a:gd name="connsiteX87" fmla="*/ 638186 w 3163689"/>
              <a:gd name="connsiteY87" fmla="*/ 116795 h 715364"/>
              <a:gd name="connsiteX88" fmla="*/ 317024 w 3163689"/>
              <a:gd name="connsiteY88" fmla="*/ 145993 h 715364"/>
              <a:gd name="connsiteX89" fmla="*/ 244032 w 3163689"/>
              <a:gd name="connsiteY89" fmla="*/ 160592 h 715364"/>
              <a:gd name="connsiteX90" fmla="*/ 185639 w 3163689"/>
              <a:gd name="connsiteY90" fmla="*/ 189791 h 715364"/>
              <a:gd name="connsiteX91" fmla="*/ 39656 w 3163689"/>
              <a:gd name="connsiteY91" fmla="*/ 291986 h 715364"/>
              <a:gd name="connsiteX92" fmla="*/ 25058 w 3163689"/>
              <a:gd name="connsiteY92" fmla="*/ 467177 h 715364"/>
              <a:gd name="connsiteX93" fmla="*/ 185639 w 3163689"/>
              <a:gd name="connsiteY93" fmla="*/ 510974 h 715364"/>
              <a:gd name="connsiteX94" fmla="*/ 360819 w 3163689"/>
              <a:gd name="connsiteY94" fmla="*/ 540173 h 715364"/>
              <a:gd name="connsiteX95" fmla="*/ 886357 w 3163689"/>
              <a:gd name="connsiteY95" fmla="*/ 510974 h 715364"/>
              <a:gd name="connsiteX96" fmla="*/ 959348 w 3163689"/>
              <a:gd name="connsiteY96" fmla="*/ 481776 h 715364"/>
              <a:gd name="connsiteX97" fmla="*/ 1149126 w 3163689"/>
              <a:gd name="connsiteY97" fmla="*/ 437978 h 715364"/>
              <a:gd name="connsiteX98" fmla="*/ 1295109 w 3163689"/>
              <a:gd name="connsiteY98" fmla="*/ 394180 h 715364"/>
              <a:gd name="connsiteX99" fmla="*/ 1397297 w 3163689"/>
              <a:gd name="connsiteY99" fmla="*/ 364982 h 715364"/>
              <a:gd name="connsiteX100" fmla="*/ 1601673 w 3163689"/>
              <a:gd name="connsiteY100" fmla="*/ 335783 h 715364"/>
              <a:gd name="connsiteX101" fmla="*/ 1703861 w 3163689"/>
              <a:gd name="connsiteY101" fmla="*/ 321184 h 715364"/>
              <a:gd name="connsiteX102" fmla="*/ 1849844 w 3163689"/>
              <a:gd name="connsiteY102" fmla="*/ 291986 h 715364"/>
              <a:gd name="connsiteX103" fmla="*/ 2054219 w 3163689"/>
              <a:gd name="connsiteY103" fmla="*/ 218989 h 715364"/>
              <a:gd name="connsiteX104" fmla="*/ 2156407 w 3163689"/>
              <a:gd name="connsiteY104" fmla="*/ 189791 h 715364"/>
              <a:gd name="connsiteX105" fmla="*/ 2433775 w 3163689"/>
              <a:gd name="connsiteY105" fmla="*/ 160592 h 715364"/>
              <a:gd name="connsiteX106" fmla="*/ 2608954 w 3163689"/>
              <a:gd name="connsiteY106" fmla="*/ 189791 h 715364"/>
              <a:gd name="connsiteX107" fmla="*/ 2667347 w 3163689"/>
              <a:gd name="connsiteY107" fmla="*/ 218989 h 715364"/>
              <a:gd name="connsiteX108" fmla="*/ 2784134 w 3163689"/>
              <a:gd name="connsiteY108" fmla="*/ 335783 h 715364"/>
              <a:gd name="connsiteX109" fmla="*/ 2813330 w 3163689"/>
              <a:gd name="connsiteY109" fmla="*/ 394180 h 715364"/>
              <a:gd name="connsiteX110" fmla="*/ 2784134 w 3163689"/>
              <a:gd name="connsiteY110" fmla="*/ 525574 h 715364"/>
              <a:gd name="connsiteX111" fmla="*/ 2740339 w 3163689"/>
              <a:gd name="connsiteY111" fmla="*/ 569371 h 715364"/>
              <a:gd name="connsiteX112" fmla="*/ 2492168 w 3163689"/>
              <a:gd name="connsiteY112" fmla="*/ 671566 h 715364"/>
              <a:gd name="connsiteX113" fmla="*/ 2302390 w 3163689"/>
              <a:gd name="connsiteY113" fmla="*/ 715364 h 715364"/>
              <a:gd name="connsiteX114" fmla="*/ 2112613 w 3163689"/>
              <a:gd name="connsiteY114" fmla="*/ 700765 h 715364"/>
              <a:gd name="connsiteX115" fmla="*/ 1952031 w 3163689"/>
              <a:gd name="connsiteY115" fmla="*/ 656967 h 715364"/>
              <a:gd name="connsiteX116" fmla="*/ 1893638 w 3163689"/>
              <a:gd name="connsiteY116" fmla="*/ 613169 h 715364"/>
              <a:gd name="connsiteX117" fmla="*/ 1835245 w 3163689"/>
              <a:gd name="connsiteY117" fmla="*/ 583971 h 715364"/>
              <a:gd name="connsiteX118" fmla="*/ 1776852 w 3163689"/>
              <a:gd name="connsiteY118" fmla="*/ 540173 h 715364"/>
              <a:gd name="connsiteX119" fmla="*/ 1718459 w 3163689"/>
              <a:gd name="connsiteY119" fmla="*/ 510974 h 715364"/>
              <a:gd name="connsiteX120" fmla="*/ 1674664 w 3163689"/>
              <a:gd name="connsiteY120" fmla="*/ 467177 h 715364"/>
              <a:gd name="connsiteX121" fmla="*/ 1616271 w 3163689"/>
              <a:gd name="connsiteY121" fmla="*/ 437978 h 715364"/>
              <a:gd name="connsiteX122" fmla="*/ 1543280 w 3163689"/>
              <a:gd name="connsiteY122" fmla="*/ 394180 h 715364"/>
              <a:gd name="connsiteX123" fmla="*/ 1411895 w 3163689"/>
              <a:gd name="connsiteY123" fmla="*/ 335783 h 715364"/>
              <a:gd name="connsiteX124" fmla="*/ 1353502 w 3163689"/>
              <a:gd name="connsiteY124" fmla="*/ 306585 h 715364"/>
              <a:gd name="connsiteX125" fmla="*/ 1265912 w 3163689"/>
              <a:gd name="connsiteY125" fmla="*/ 277386 h 715364"/>
              <a:gd name="connsiteX126" fmla="*/ 1207519 w 3163689"/>
              <a:gd name="connsiteY126" fmla="*/ 291986 h 715364"/>
              <a:gd name="connsiteX127" fmla="*/ 1149126 w 3163689"/>
              <a:gd name="connsiteY127" fmla="*/ 394180 h 715364"/>
              <a:gd name="connsiteX128" fmla="*/ 1163724 w 3163689"/>
              <a:gd name="connsiteY128" fmla="*/ 467177 h 715364"/>
              <a:gd name="connsiteX129" fmla="*/ 1207519 w 3163689"/>
              <a:gd name="connsiteY129" fmla="*/ 481776 h 715364"/>
              <a:gd name="connsiteX130" fmla="*/ 1324305 w 3163689"/>
              <a:gd name="connsiteY130" fmla="*/ 554772 h 715364"/>
              <a:gd name="connsiteX131" fmla="*/ 1616271 w 3163689"/>
              <a:gd name="connsiteY131" fmla="*/ 540173 h 715364"/>
              <a:gd name="connsiteX132" fmla="*/ 1703861 w 3163689"/>
              <a:gd name="connsiteY132" fmla="*/ 496375 h 715364"/>
              <a:gd name="connsiteX133" fmla="*/ 1849844 w 3163689"/>
              <a:gd name="connsiteY133" fmla="*/ 364982 h 715364"/>
              <a:gd name="connsiteX134" fmla="*/ 1893638 w 3163689"/>
              <a:gd name="connsiteY134" fmla="*/ 306585 h 715364"/>
              <a:gd name="connsiteX135" fmla="*/ 1908237 w 3163689"/>
              <a:gd name="connsiteY135" fmla="*/ 262787 h 715364"/>
              <a:gd name="connsiteX136" fmla="*/ 1893638 w 3163689"/>
              <a:gd name="connsiteY136" fmla="*/ 87596 h 715364"/>
              <a:gd name="connsiteX137" fmla="*/ 1703861 w 3163689"/>
              <a:gd name="connsiteY137" fmla="*/ 43798 h 715364"/>
              <a:gd name="connsiteX138" fmla="*/ 1499485 w 3163689"/>
              <a:gd name="connsiteY138" fmla="*/ 29199 h 715364"/>
              <a:gd name="connsiteX139" fmla="*/ 1397297 w 3163689"/>
              <a:gd name="connsiteY139" fmla="*/ 14600 h 715364"/>
              <a:gd name="connsiteX140" fmla="*/ 1265912 w 3163689"/>
              <a:gd name="connsiteY140" fmla="*/ 0 h 715364"/>
              <a:gd name="connsiteX141" fmla="*/ 871758 w 3163689"/>
              <a:gd name="connsiteY141" fmla="*/ 14600 h 715364"/>
              <a:gd name="connsiteX142" fmla="*/ 784169 w 3163689"/>
              <a:gd name="connsiteY142" fmla="*/ 29199 h 715364"/>
              <a:gd name="connsiteX143" fmla="*/ 711177 w 3163689"/>
              <a:gd name="connsiteY143" fmla="*/ 72997 h 715364"/>
              <a:gd name="connsiteX144" fmla="*/ 696579 w 3163689"/>
              <a:gd name="connsiteY144" fmla="*/ 204390 h 715364"/>
              <a:gd name="connsiteX145" fmla="*/ 740374 w 3163689"/>
              <a:gd name="connsiteY145" fmla="*/ 233589 h 715364"/>
              <a:gd name="connsiteX146" fmla="*/ 1046938 w 3163689"/>
              <a:gd name="connsiteY146" fmla="*/ 306585 h 715364"/>
              <a:gd name="connsiteX147" fmla="*/ 1222117 w 3163689"/>
              <a:gd name="connsiteY147" fmla="*/ 335783 h 715364"/>
              <a:gd name="connsiteX148" fmla="*/ 1368100 w 3163689"/>
              <a:gd name="connsiteY148" fmla="*/ 350383 h 715364"/>
              <a:gd name="connsiteX149" fmla="*/ 1484886 w 3163689"/>
              <a:gd name="connsiteY149" fmla="*/ 364982 h 715364"/>
              <a:gd name="connsiteX150" fmla="*/ 1952031 w 3163689"/>
              <a:gd name="connsiteY150" fmla="*/ 350383 h 715364"/>
              <a:gd name="connsiteX151" fmla="*/ 2083416 w 3163689"/>
              <a:gd name="connsiteY151" fmla="*/ 291986 h 715364"/>
              <a:gd name="connsiteX152" fmla="*/ 2185604 w 3163689"/>
              <a:gd name="connsiteY152" fmla="*/ 189791 h 715364"/>
              <a:gd name="connsiteX153" fmla="*/ 2171006 w 3163689"/>
              <a:gd name="connsiteY153" fmla="*/ 102195 h 715364"/>
              <a:gd name="connsiteX154" fmla="*/ 2054219 w 3163689"/>
              <a:gd name="connsiteY154" fmla="*/ 131394 h 715364"/>
              <a:gd name="connsiteX155" fmla="*/ 1864442 w 3163689"/>
              <a:gd name="connsiteY155" fmla="*/ 218989 h 715364"/>
              <a:gd name="connsiteX156" fmla="*/ 1718459 w 3163689"/>
              <a:gd name="connsiteY156" fmla="*/ 321184 h 715364"/>
              <a:gd name="connsiteX157" fmla="*/ 1630869 w 3163689"/>
              <a:gd name="connsiteY157" fmla="*/ 437978 h 715364"/>
              <a:gd name="connsiteX158" fmla="*/ 1645468 w 3163689"/>
              <a:gd name="connsiteY158" fmla="*/ 525574 h 715364"/>
              <a:gd name="connsiteX159" fmla="*/ 1703861 w 3163689"/>
              <a:gd name="connsiteY159" fmla="*/ 540173 h 715364"/>
              <a:gd name="connsiteX160" fmla="*/ 2025023 w 3163689"/>
              <a:gd name="connsiteY160" fmla="*/ 583971 h 715364"/>
              <a:gd name="connsiteX161" fmla="*/ 2316989 w 3163689"/>
              <a:gd name="connsiteY161" fmla="*/ 540173 h 715364"/>
              <a:gd name="connsiteX162" fmla="*/ 2375382 w 3163689"/>
              <a:gd name="connsiteY162" fmla="*/ 510974 h 715364"/>
              <a:gd name="connsiteX163" fmla="*/ 2287792 w 3163689"/>
              <a:gd name="connsiteY163" fmla="*/ 481776 h 715364"/>
              <a:gd name="connsiteX164" fmla="*/ 1893638 w 3163689"/>
              <a:gd name="connsiteY164" fmla="*/ 452577 h 715364"/>
              <a:gd name="connsiteX165" fmla="*/ 1280510 w 3163689"/>
              <a:gd name="connsiteY165" fmla="*/ 437978 h 715364"/>
              <a:gd name="connsiteX166" fmla="*/ 492203 w 3163689"/>
              <a:gd name="connsiteY166" fmla="*/ 437978 h 715364"/>
              <a:gd name="connsiteX167" fmla="*/ 419212 w 3163689"/>
              <a:gd name="connsiteY167" fmla="*/ 467177 h 715364"/>
              <a:gd name="connsiteX168" fmla="*/ 317024 w 3163689"/>
              <a:gd name="connsiteY168" fmla="*/ 510974 h 715364"/>
              <a:gd name="connsiteX169" fmla="*/ 273229 w 3163689"/>
              <a:gd name="connsiteY169" fmla="*/ 554772 h 715364"/>
              <a:gd name="connsiteX170" fmla="*/ 331622 w 3163689"/>
              <a:gd name="connsiteY170" fmla="*/ 598570 h 715364"/>
              <a:gd name="connsiteX171" fmla="*/ 550596 w 3163689"/>
              <a:gd name="connsiteY171" fmla="*/ 627768 h 715364"/>
              <a:gd name="connsiteX172" fmla="*/ 667383 w 3163689"/>
              <a:gd name="connsiteY172" fmla="*/ 671566 h 715364"/>
              <a:gd name="connsiteX173" fmla="*/ 784169 w 3163689"/>
              <a:gd name="connsiteY173" fmla="*/ 686165 h 715364"/>
              <a:gd name="connsiteX174" fmla="*/ 2083416 w 3163689"/>
              <a:gd name="connsiteY174" fmla="*/ 671566 h 715364"/>
              <a:gd name="connsiteX175" fmla="*/ 2185604 w 3163689"/>
              <a:gd name="connsiteY175" fmla="*/ 656967 h 71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3163689" h="715364">
                <a:moveTo>
                  <a:pt x="608989" y="43798"/>
                </a:moveTo>
                <a:cubicBezTo>
                  <a:pt x="487712" y="53128"/>
                  <a:pt x="430623" y="7437"/>
                  <a:pt x="390015" y="102195"/>
                </a:cubicBezTo>
                <a:cubicBezTo>
                  <a:pt x="382112" y="120637"/>
                  <a:pt x="380283" y="141126"/>
                  <a:pt x="375417" y="160592"/>
                </a:cubicBezTo>
                <a:cubicBezTo>
                  <a:pt x="380283" y="175191"/>
                  <a:pt x="380402" y="192373"/>
                  <a:pt x="390015" y="204390"/>
                </a:cubicBezTo>
                <a:cubicBezTo>
                  <a:pt x="403772" y="221587"/>
                  <a:pt x="477832" y="255601"/>
                  <a:pt x="492203" y="262787"/>
                </a:cubicBezTo>
                <a:cubicBezTo>
                  <a:pt x="599257" y="253054"/>
                  <a:pt x="706578" y="245911"/>
                  <a:pt x="813365" y="233589"/>
                </a:cubicBezTo>
                <a:cubicBezTo>
                  <a:pt x="906559" y="222835"/>
                  <a:pt x="842129" y="219206"/>
                  <a:pt x="930152" y="175192"/>
                </a:cubicBezTo>
                <a:cubicBezTo>
                  <a:pt x="943900" y="168317"/>
                  <a:pt x="1053851" y="147530"/>
                  <a:pt x="1061536" y="145993"/>
                </a:cubicBezTo>
                <a:cubicBezTo>
                  <a:pt x="1144260" y="155726"/>
                  <a:pt x="1228030" y="158856"/>
                  <a:pt x="1309707" y="175192"/>
                </a:cubicBezTo>
                <a:cubicBezTo>
                  <a:pt x="1326911" y="178633"/>
                  <a:pt x="1343304" y="190113"/>
                  <a:pt x="1353502" y="204390"/>
                </a:cubicBezTo>
                <a:cubicBezTo>
                  <a:pt x="1368733" y="225715"/>
                  <a:pt x="1372966" y="253054"/>
                  <a:pt x="1382698" y="277386"/>
                </a:cubicBezTo>
                <a:cubicBezTo>
                  <a:pt x="1372966" y="296852"/>
                  <a:pt x="1367434" y="319064"/>
                  <a:pt x="1353502" y="335783"/>
                </a:cubicBezTo>
                <a:cubicBezTo>
                  <a:pt x="1323895" y="371314"/>
                  <a:pt x="1291415" y="366213"/>
                  <a:pt x="1251314" y="379581"/>
                </a:cubicBezTo>
                <a:cubicBezTo>
                  <a:pt x="1226454" y="387868"/>
                  <a:pt x="1202653" y="399047"/>
                  <a:pt x="1178322" y="408780"/>
                </a:cubicBezTo>
                <a:cubicBezTo>
                  <a:pt x="1124795" y="403913"/>
                  <a:pt x="1068357" y="412259"/>
                  <a:pt x="1017741" y="394180"/>
                </a:cubicBezTo>
                <a:cubicBezTo>
                  <a:pt x="994670" y="385940"/>
                  <a:pt x="954612" y="297112"/>
                  <a:pt x="944750" y="277386"/>
                </a:cubicBezTo>
                <a:cubicBezTo>
                  <a:pt x="959348" y="257920"/>
                  <a:pt x="969339" y="233928"/>
                  <a:pt x="988545" y="218989"/>
                </a:cubicBezTo>
                <a:cubicBezTo>
                  <a:pt x="1038533" y="180107"/>
                  <a:pt x="1078607" y="174574"/>
                  <a:pt x="1134528" y="160592"/>
                </a:cubicBezTo>
                <a:cubicBezTo>
                  <a:pt x="1183189" y="165459"/>
                  <a:pt x="1235561" y="155927"/>
                  <a:pt x="1280510" y="175192"/>
                </a:cubicBezTo>
                <a:cubicBezTo>
                  <a:pt x="1309150" y="187467"/>
                  <a:pt x="1316872" y="226154"/>
                  <a:pt x="1338904" y="248188"/>
                </a:cubicBezTo>
                <a:cubicBezTo>
                  <a:pt x="1356108" y="265393"/>
                  <a:pt x="1378824" y="276151"/>
                  <a:pt x="1397297" y="291986"/>
                </a:cubicBezTo>
                <a:cubicBezTo>
                  <a:pt x="1412972" y="305422"/>
                  <a:pt x="1423045" y="325756"/>
                  <a:pt x="1441092" y="335783"/>
                </a:cubicBezTo>
                <a:cubicBezTo>
                  <a:pt x="1467995" y="350730"/>
                  <a:pt x="1500107" y="353551"/>
                  <a:pt x="1528681" y="364982"/>
                </a:cubicBezTo>
                <a:cubicBezTo>
                  <a:pt x="1581224" y="386001"/>
                  <a:pt x="1609132" y="410194"/>
                  <a:pt x="1660066" y="437978"/>
                </a:cubicBezTo>
                <a:cubicBezTo>
                  <a:pt x="1688723" y="453610"/>
                  <a:pt x="1716269" y="472808"/>
                  <a:pt x="1747656" y="481776"/>
                </a:cubicBezTo>
                <a:cubicBezTo>
                  <a:pt x="1785378" y="492554"/>
                  <a:pt x="1825513" y="491509"/>
                  <a:pt x="1864442" y="496375"/>
                </a:cubicBezTo>
                <a:cubicBezTo>
                  <a:pt x="2068818" y="491509"/>
                  <a:pt x="2273338" y="490853"/>
                  <a:pt x="2477570" y="481776"/>
                </a:cubicBezTo>
                <a:cubicBezTo>
                  <a:pt x="2492943" y="481093"/>
                  <a:pt x="2509544" y="477029"/>
                  <a:pt x="2521365" y="467177"/>
                </a:cubicBezTo>
                <a:cubicBezTo>
                  <a:pt x="2540056" y="451600"/>
                  <a:pt x="2550561" y="428246"/>
                  <a:pt x="2565159" y="408780"/>
                </a:cubicBezTo>
                <a:cubicBezTo>
                  <a:pt x="2560293" y="389314"/>
                  <a:pt x="2562599" y="366435"/>
                  <a:pt x="2550561" y="350383"/>
                </a:cubicBezTo>
                <a:cubicBezTo>
                  <a:pt x="2501004" y="284303"/>
                  <a:pt x="2482621" y="296421"/>
                  <a:pt x="2419177" y="277386"/>
                </a:cubicBezTo>
                <a:cubicBezTo>
                  <a:pt x="2389699" y="268542"/>
                  <a:pt x="2360784" y="257921"/>
                  <a:pt x="2331587" y="248188"/>
                </a:cubicBezTo>
                <a:cubicBezTo>
                  <a:pt x="2276471" y="250693"/>
                  <a:pt x="2053161" y="205450"/>
                  <a:pt x="1966630" y="291986"/>
                </a:cubicBezTo>
                <a:cubicBezTo>
                  <a:pt x="1954224" y="304393"/>
                  <a:pt x="1947165" y="321184"/>
                  <a:pt x="1937433" y="335783"/>
                </a:cubicBezTo>
                <a:cubicBezTo>
                  <a:pt x="1947165" y="374714"/>
                  <a:pt x="1947142" y="417497"/>
                  <a:pt x="1966630" y="452577"/>
                </a:cubicBezTo>
                <a:cubicBezTo>
                  <a:pt x="1974103" y="466029"/>
                  <a:pt x="1995216" y="464837"/>
                  <a:pt x="2010425" y="467177"/>
                </a:cubicBezTo>
                <a:cubicBezTo>
                  <a:pt x="2058760" y="474614"/>
                  <a:pt x="2107746" y="476910"/>
                  <a:pt x="2156407" y="481776"/>
                </a:cubicBezTo>
                <a:lnTo>
                  <a:pt x="2550561" y="437978"/>
                </a:lnTo>
                <a:cubicBezTo>
                  <a:pt x="2570459" y="435410"/>
                  <a:pt x="2590513" y="431283"/>
                  <a:pt x="2608954" y="423379"/>
                </a:cubicBezTo>
                <a:cubicBezTo>
                  <a:pt x="2625081" y="416467"/>
                  <a:pt x="2638151" y="403913"/>
                  <a:pt x="2652749" y="394180"/>
                </a:cubicBezTo>
                <a:cubicBezTo>
                  <a:pt x="2667347" y="369848"/>
                  <a:pt x="2686006" y="347530"/>
                  <a:pt x="2696544" y="321184"/>
                </a:cubicBezTo>
                <a:cubicBezTo>
                  <a:pt x="2717777" y="268097"/>
                  <a:pt x="2714239" y="228279"/>
                  <a:pt x="2696544" y="175192"/>
                </a:cubicBezTo>
                <a:cubicBezTo>
                  <a:pt x="2682991" y="134530"/>
                  <a:pt x="2666517" y="101918"/>
                  <a:pt x="2623553" y="87596"/>
                </a:cubicBezTo>
                <a:cubicBezTo>
                  <a:pt x="2595473" y="78235"/>
                  <a:pt x="2565160" y="77863"/>
                  <a:pt x="2535963" y="72997"/>
                </a:cubicBezTo>
                <a:cubicBezTo>
                  <a:pt x="2414311" y="87596"/>
                  <a:pt x="2290082" y="87926"/>
                  <a:pt x="2171006" y="116795"/>
                </a:cubicBezTo>
                <a:cubicBezTo>
                  <a:pt x="2126391" y="127612"/>
                  <a:pt x="2094230" y="167283"/>
                  <a:pt x="2054219" y="189791"/>
                </a:cubicBezTo>
                <a:cubicBezTo>
                  <a:pt x="2016285" y="211130"/>
                  <a:pt x="1976362" y="228722"/>
                  <a:pt x="1937433" y="248188"/>
                </a:cubicBezTo>
                <a:cubicBezTo>
                  <a:pt x="1893575" y="304581"/>
                  <a:pt x="1782313" y="366110"/>
                  <a:pt x="1864442" y="437978"/>
                </a:cubicBezTo>
                <a:cubicBezTo>
                  <a:pt x="1889008" y="459474"/>
                  <a:pt x="1922835" y="467177"/>
                  <a:pt x="1952031" y="481776"/>
                </a:cubicBezTo>
                <a:cubicBezTo>
                  <a:pt x="2209934" y="467177"/>
                  <a:pt x="2468413" y="460552"/>
                  <a:pt x="2725741" y="437978"/>
                </a:cubicBezTo>
                <a:cubicBezTo>
                  <a:pt x="2747420" y="436076"/>
                  <a:pt x="2763682" y="416217"/>
                  <a:pt x="2784134" y="408780"/>
                </a:cubicBezTo>
                <a:cubicBezTo>
                  <a:pt x="2817427" y="396673"/>
                  <a:pt x="2852259" y="389314"/>
                  <a:pt x="2886322" y="379581"/>
                </a:cubicBezTo>
                <a:cubicBezTo>
                  <a:pt x="2923102" y="382208"/>
                  <a:pt x="3081421" y="359688"/>
                  <a:pt x="3134492" y="423379"/>
                </a:cubicBezTo>
                <a:cubicBezTo>
                  <a:pt x="3148424" y="440098"/>
                  <a:pt x="3153957" y="462310"/>
                  <a:pt x="3163689" y="481776"/>
                </a:cubicBezTo>
                <a:cubicBezTo>
                  <a:pt x="3152521" y="526450"/>
                  <a:pt x="3153500" y="550364"/>
                  <a:pt x="3119894" y="583971"/>
                </a:cubicBezTo>
                <a:cubicBezTo>
                  <a:pt x="3107488" y="596378"/>
                  <a:pt x="3091792" y="605322"/>
                  <a:pt x="3076099" y="613169"/>
                </a:cubicBezTo>
                <a:cubicBezTo>
                  <a:pt x="3006816" y="647813"/>
                  <a:pt x="2978826" y="645596"/>
                  <a:pt x="2900920" y="671566"/>
                </a:cubicBezTo>
                <a:cubicBezTo>
                  <a:pt x="2861478" y="684714"/>
                  <a:pt x="2823063" y="700765"/>
                  <a:pt x="2784134" y="715364"/>
                </a:cubicBezTo>
                <a:cubicBezTo>
                  <a:pt x="2643017" y="700765"/>
                  <a:pt x="2501441" y="690075"/>
                  <a:pt x="2360783" y="671566"/>
                </a:cubicBezTo>
                <a:cubicBezTo>
                  <a:pt x="2278952" y="660798"/>
                  <a:pt x="2199817" y="638176"/>
                  <a:pt x="2127211" y="598570"/>
                </a:cubicBezTo>
                <a:cubicBezTo>
                  <a:pt x="2079369" y="572473"/>
                  <a:pt x="2064583" y="554660"/>
                  <a:pt x="2039621" y="510974"/>
                </a:cubicBezTo>
                <a:cubicBezTo>
                  <a:pt x="2028824" y="492078"/>
                  <a:pt x="2023482" y="469988"/>
                  <a:pt x="2010425" y="452577"/>
                </a:cubicBezTo>
                <a:cubicBezTo>
                  <a:pt x="1993909" y="430554"/>
                  <a:pt x="1969945" y="415081"/>
                  <a:pt x="1952031" y="394180"/>
                </a:cubicBezTo>
                <a:cubicBezTo>
                  <a:pt x="1940613" y="380858"/>
                  <a:pt x="1936313" y="361616"/>
                  <a:pt x="1922835" y="350383"/>
                </a:cubicBezTo>
                <a:cubicBezTo>
                  <a:pt x="1903948" y="334643"/>
                  <a:pt x="1808853" y="298948"/>
                  <a:pt x="1791450" y="291986"/>
                </a:cubicBezTo>
                <a:cubicBezTo>
                  <a:pt x="1689262" y="301719"/>
                  <a:pt x="1584907" y="298101"/>
                  <a:pt x="1484886" y="321184"/>
                </a:cubicBezTo>
                <a:cubicBezTo>
                  <a:pt x="1454525" y="328191"/>
                  <a:pt x="1435344" y="359062"/>
                  <a:pt x="1411895" y="379581"/>
                </a:cubicBezTo>
                <a:cubicBezTo>
                  <a:pt x="1383194" y="404696"/>
                  <a:pt x="1356181" y="432622"/>
                  <a:pt x="1338904" y="467177"/>
                </a:cubicBezTo>
                <a:cubicBezTo>
                  <a:pt x="1332022" y="480941"/>
                  <a:pt x="1329171" y="496375"/>
                  <a:pt x="1324305" y="510974"/>
                </a:cubicBezTo>
                <a:cubicBezTo>
                  <a:pt x="1445520" y="632197"/>
                  <a:pt x="1406778" y="623361"/>
                  <a:pt x="1703861" y="540173"/>
                </a:cubicBezTo>
                <a:cubicBezTo>
                  <a:pt x="1731185" y="532522"/>
                  <a:pt x="1733058" y="491509"/>
                  <a:pt x="1747656" y="467177"/>
                </a:cubicBezTo>
                <a:cubicBezTo>
                  <a:pt x="1742790" y="428246"/>
                  <a:pt x="1746464" y="387255"/>
                  <a:pt x="1733057" y="350383"/>
                </a:cubicBezTo>
                <a:cubicBezTo>
                  <a:pt x="1726002" y="330980"/>
                  <a:pt x="1704799" y="320181"/>
                  <a:pt x="1689262" y="306585"/>
                </a:cubicBezTo>
                <a:cubicBezTo>
                  <a:pt x="1665813" y="286066"/>
                  <a:pt x="1643705" y="262961"/>
                  <a:pt x="1616271" y="248188"/>
                </a:cubicBezTo>
                <a:cubicBezTo>
                  <a:pt x="1579665" y="228476"/>
                  <a:pt x="1539544" y="215518"/>
                  <a:pt x="1499485" y="204390"/>
                </a:cubicBezTo>
                <a:cubicBezTo>
                  <a:pt x="1390401" y="174087"/>
                  <a:pt x="1319260" y="171767"/>
                  <a:pt x="1207519" y="160592"/>
                </a:cubicBezTo>
                <a:cubicBezTo>
                  <a:pt x="1095599" y="165459"/>
                  <a:pt x="983099" y="162820"/>
                  <a:pt x="871758" y="175192"/>
                </a:cubicBezTo>
                <a:cubicBezTo>
                  <a:pt x="850129" y="177595"/>
                  <a:pt x="831819" y="192856"/>
                  <a:pt x="813365" y="204390"/>
                </a:cubicBezTo>
                <a:cubicBezTo>
                  <a:pt x="763427" y="235604"/>
                  <a:pt x="750987" y="252173"/>
                  <a:pt x="711177" y="291986"/>
                </a:cubicBezTo>
                <a:cubicBezTo>
                  <a:pt x="706311" y="311452"/>
                  <a:pt x="696579" y="330318"/>
                  <a:pt x="696579" y="350383"/>
                </a:cubicBezTo>
                <a:cubicBezTo>
                  <a:pt x="696579" y="389617"/>
                  <a:pt x="696088" y="430960"/>
                  <a:pt x="711177" y="467177"/>
                </a:cubicBezTo>
                <a:cubicBezTo>
                  <a:pt x="721764" y="492588"/>
                  <a:pt x="745966" y="511410"/>
                  <a:pt x="769571" y="525574"/>
                </a:cubicBezTo>
                <a:cubicBezTo>
                  <a:pt x="799487" y="543525"/>
                  <a:pt x="952134" y="578518"/>
                  <a:pt x="973946" y="583971"/>
                </a:cubicBezTo>
                <a:cubicBezTo>
                  <a:pt x="1032339" y="574238"/>
                  <a:pt x="1114719" y="602945"/>
                  <a:pt x="1149126" y="554772"/>
                </a:cubicBezTo>
                <a:cubicBezTo>
                  <a:pt x="1160678" y="538598"/>
                  <a:pt x="1130109" y="366188"/>
                  <a:pt x="1090733" y="321184"/>
                </a:cubicBezTo>
                <a:cubicBezTo>
                  <a:pt x="1057377" y="283061"/>
                  <a:pt x="956316" y="221861"/>
                  <a:pt x="915553" y="204390"/>
                </a:cubicBezTo>
                <a:cubicBezTo>
                  <a:pt x="882992" y="190434"/>
                  <a:pt x="847146" y="185860"/>
                  <a:pt x="813365" y="175192"/>
                </a:cubicBezTo>
                <a:cubicBezTo>
                  <a:pt x="754670" y="156656"/>
                  <a:pt x="638186" y="116795"/>
                  <a:pt x="638186" y="116795"/>
                </a:cubicBezTo>
                <a:cubicBezTo>
                  <a:pt x="531132" y="126528"/>
                  <a:pt x="423862" y="134122"/>
                  <a:pt x="317024" y="145993"/>
                </a:cubicBezTo>
                <a:cubicBezTo>
                  <a:pt x="292363" y="148733"/>
                  <a:pt x="267571" y="152745"/>
                  <a:pt x="244032" y="160592"/>
                </a:cubicBezTo>
                <a:cubicBezTo>
                  <a:pt x="223387" y="167474"/>
                  <a:pt x="204300" y="178594"/>
                  <a:pt x="185639" y="189791"/>
                </a:cubicBezTo>
                <a:cubicBezTo>
                  <a:pt x="125726" y="225741"/>
                  <a:pt x="92893" y="252055"/>
                  <a:pt x="39656" y="291986"/>
                </a:cubicBezTo>
                <a:cubicBezTo>
                  <a:pt x="11305" y="348693"/>
                  <a:pt x="-25392" y="395100"/>
                  <a:pt x="25058" y="467177"/>
                </a:cubicBezTo>
                <a:cubicBezTo>
                  <a:pt x="36575" y="483631"/>
                  <a:pt x="162778" y="506939"/>
                  <a:pt x="185639" y="510974"/>
                </a:cubicBezTo>
                <a:lnTo>
                  <a:pt x="360819" y="540173"/>
                </a:lnTo>
                <a:cubicBezTo>
                  <a:pt x="535998" y="530440"/>
                  <a:pt x="711737" y="528011"/>
                  <a:pt x="886357" y="510974"/>
                </a:cubicBezTo>
                <a:cubicBezTo>
                  <a:pt x="912438" y="508429"/>
                  <a:pt x="934488" y="490063"/>
                  <a:pt x="959348" y="481776"/>
                </a:cubicBezTo>
                <a:cubicBezTo>
                  <a:pt x="1052672" y="450666"/>
                  <a:pt x="1057777" y="453203"/>
                  <a:pt x="1149126" y="437978"/>
                </a:cubicBezTo>
                <a:cubicBezTo>
                  <a:pt x="1279892" y="385669"/>
                  <a:pt x="1163529" y="427077"/>
                  <a:pt x="1295109" y="394180"/>
                </a:cubicBezTo>
                <a:cubicBezTo>
                  <a:pt x="1329477" y="385587"/>
                  <a:pt x="1362497" y="371611"/>
                  <a:pt x="1397297" y="364982"/>
                </a:cubicBezTo>
                <a:cubicBezTo>
                  <a:pt x="1464899" y="352105"/>
                  <a:pt x="1533548" y="345516"/>
                  <a:pt x="1601673" y="335783"/>
                </a:cubicBezTo>
                <a:cubicBezTo>
                  <a:pt x="1635736" y="330917"/>
                  <a:pt x="1670121" y="327932"/>
                  <a:pt x="1703861" y="321184"/>
                </a:cubicBezTo>
                <a:lnTo>
                  <a:pt x="1849844" y="291986"/>
                </a:lnTo>
                <a:cubicBezTo>
                  <a:pt x="2103606" y="190474"/>
                  <a:pt x="1910852" y="259954"/>
                  <a:pt x="2054219" y="218989"/>
                </a:cubicBezTo>
                <a:cubicBezTo>
                  <a:pt x="2093011" y="207905"/>
                  <a:pt x="2114425" y="195267"/>
                  <a:pt x="2156407" y="189791"/>
                </a:cubicBezTo>
                <a:cubicBezTo>
                  <a:pt x="2248593" y="177766"/>
                  <a:pt x="2433775" y="160592"/>
                  <a:pt x="2433775" y="160592"/>
                </a:cubicBezTo>
                <a:cubicBezTo>
                  <a:pt x="2492168" y="170325"/>
                  <a:pt x="2551523" y="175432"/>
                  <a:pt x="2608954" y="189791"/>
                </a:cubicBezTo>
                <a:cubicBezTo>
                  <a:pt x="2630066" y="195069"/>
                  <a:pt x="2648893" y="207455"/>
                  <a:pt x="2667347" y="218989"/>
                </a:cubicBezTo>
                <a:cubicBezTo>
                  <a:pt x="2722346" y="253365"/>
                  <a:pt x="2746812" y="279796"/>
                  <a:pt x="2784134" y="335783"/>
                </a:cubicBezTo>
                <a:cubicBezTo>
                  <a:pt x="2796205" y="353891"/>
                  <a:pt x="2803598" y="374714"/>
                  <a:pt x="2813330" y="394180"/>
                </a:cubicBezTo>
                <a:cubicBezTo>
                  <a:pt x="2803598" y="437978"/>
                  <a:pt x="2801389" y="484159"/>
                  <a:pt x="2784134" y="525574"/>
                </a:cubicBezTo>
                <a:cubicBezTo>
                  <a:pt x="2776194" y="544632"/>
                  <a:pt x="2757313" y="557619"/>
                  <a:pt x="2740339" y="569371"/>
                </a:cubicBezTo>
                <a:cubicBezTo>
                  <a:pt x="2594332" y="670459"/>
                  <a:pt x="2632660" y="651495"/>
                  <a:pt x="2492168" y="671566"/>
                </a:cubicBezTo>
                <a:cubicBezTo>
                  <a:pt x="2422784" y="694696"/>
                  <a:pt x="2378195" y="715364"/>
                  <a:pt x="2302390" y="715364"/>
                </a:cubicBezTo>
                <a:cubicBezTo>
                  <a:pt x="2238944" y="715364"/>
                  <a:pt x="2175872" y="705631"/>
                  <a:pt x="2112613" y="700765"/>
                </a:cubicBezTo>
                <a:cubicBezTo>
                  <a:pt x="2044573" y="689424"/>
                  <a:pt x="2012313" y="690459"/>
                  <a:pt x="1952031" y="656967"/>
                </a:cubicBezTo>
                <a:cubicBezTo>
                  <a:pt x="1930762" y="645150"/>
                  <a:pt x="1914270" y="626065"/>
                  <a:pt x="1893638" y="613169"/>
                </a:cubicBezTo>
                <a:cubicBezTo>
                  <a:pt x="1875184" y="601635"/>
                  <a:pt x="1853699" y="595505"/>
                  <a:pt x="1835245" y="583971"/>
                </a:cubicBezTo>
                <a:cubicBezTo>
                  <a:pt x="1814613" y="571075"/>
                  <a:pt x="1797484" y="553069"/>
                  <a:pt x="1776852" y="540173"/>
                </a:cubicBezTo>
                <a:cubicBezTo>
                  <a:pt x="1758398" y="528638"/>
                  <a:pt x="1736167" y="523624"/>
                  <a:pt x="1718459" y="510974"/>
                </a:cubicBezTo>
                <a:cubicBezTo>
                  <a:pt x="1701659" y="498973"/>
                  <a:pt x="1691464" y="479178"/>
                  <a:pt x="1674664" y="467177"/>
                </a:cubicBezTo>
                <a:cubicBezTo>
                  <a:pt x="1656956" y="454527"/>
                  <a:pt x="1635294" y="448547"/>
                  <a:pt x="1616271" y="437978"/>
                </a:cubicBezTo>
                <a:cubicBezTo>
                  <a:pt x="1591468" y="424197"/>
                  <a:pt x="1568083" y="407960"/>
                  <a:pt x="1543280" y="394180"/>
                </a:cubicBezTo>
                <a:cubicBezTo>
                  <a:pt x="1471420" y="354255"/>
                  <a:pt x="1493084" y="371869"/>
                  <a:pt x="1411895" y="335783"/>
                </a:cubicBezTo>
                <a:cubicBezTo>
                  <a:pt x="1392009" y="326944"/>
                  <a:pt x="1373707" y="314668"/>
                  <a:pt x="1353502" y="306585"/>
                </a:cubicBezTo>
                <a:cubicBezTo>
                  <a:pt x="1324927" y="295154"/>
                  <a:pt x="1265912" y="277386"/>
                  <a:pt x="1265912" y="277386"/>
                </a:cubicBezTo>
                <a:cubicBezTo>
                  <a:pt x="1246448" y="282253"/>
                  <a:pt x="1223845" y="280324"/>
                  <a:pt x="1207519" y="291986"/>
                </a:cubicBezTo>
                <a:cubicBezTo>
                  <a:pt x="1168853" y="319607"/>
                  <a:pt x="1162335" y="354551"/>
                  <a:pt x="1149126" y="394180"/>
                </a:cubicBezTo>
                <a:cubicBezTo>
                  <a:pt x="1153992" y="418512"/>
                  <a:pt x="1149960" y="446530"/>
                  <a:pt x="1163724" y="467177"/>
                </a:cubicBezTo>
                <a:cubicBezTo>
                  <a:pt x="1172259" y="479981"/>
                  <a:pt x="1194716" y="473240"/>
                  <a:pt x="1207519" y="481776"/>
                </a:cubicBezTo>
                <a:cubicBezTo>
                  <a:pt x="1347748" y="575268"/>
                  <a:pt x="1133264" y="478351"/>
                  <a:pt x="1324305" y="554772"/>
                </a:cubicBezTo>
                <a:cubicBezTo>
                  <a:pt x="1421627" y="549906"/>
                  <a:pt x="1519961" y="554991"/>
                  <a:pt x="1616271" y="540173"/>
                </a:cubicBezTo>
                <a:cubicBezTo>
                  <a:pt x="1648535" y="535209"/>
                  <a:pt x="1675870" y="513171"/>
                  <a:pt x="1703861" y="496375"/>
                </a:cubicBezTo>
                <a:cubicBezTo>
                  <a:pt x="1748516" y="469580"/>
                  <a:pt x="1824423" y="398880"/>
                  <a:pt x="1849844" y="364982"/>
                </a:cubicBezTo>
                <a:lnTo>
                  <a:pt x="1893638" y="306585"/>
                </a:lnTo>
                <a:cubicBezTo>
                  <a:pt x="1898504" y="291986"/>
                  <a:pt x="1904010" y="277584"/>
                  <a:pt x="1908237" y="262787"/>
                </a:cubicBezTo>
                <a:cubicBezTo>
                  <a:pt x="1924536" y="205739"/>
                  <a:pt x="1943764" y="143295"/>
                  <a:pt x="1893638" y="87596"/>
                </a:cubicBezTo>
                <a:cubicBezTo>
                  <a:pt x="1879313" y="71678"/>
                  <a:pt x="1729203" y="46332"/>
                  <a:pt x="1703861" y="43798"/>
                </a:cubicBezTo>
                <a:cubicBezTo>
                  <a:pt x="1635901" y="37001"/>
                  <a:pt x="1567476" y="35675"/>
                  <a:pt x="1499485" y="29199"/>
                </a:cubicBezTo>
                <a:cubicBezTo>
                  <a:pt x="1465231" y="25937"/>
                  <a:pt x="1431440" y="18868"/>
                  <a:pt x="1397297" y="14600"/>
                </a:cubicBezTo>
                <a:cubicBezTo>
                  <a:pt x="1353573" y="9134"/>
                  <a:pt x="1309707" y="4867"/>
                  <a:pt x="1265912" y="0"/>
                </a:cubicBezTo>
                <a:cubicBezTo>
                  <a:pt x="1134527" y="4867"/>
                  <a:pt x="1002992" y="6646"/>
                  <a:pt x="871758" y="14600"/>
                </a:cubicBezTo>
                <a:cubicBezTo>
                  <a:pt x="842213" y="16391"/>
                  <a:pt x="811986" y="19083"/>
                  <a:pt x="784169" y="29199"/>
                </a:cubicBezTo>
                <a:cubicBezTo>
                  <a:pt x="757503" y="38896"/>
                  <a:pt x="735508" y="58398"/>
                  <a:pt x="711177" y="72997"/>
                </a:cubicBezTo>
                <a:cubicBezTo>
                  <a:pt x="685225" y="124906"/>
                  <a:pt x="661363" y="142757"/>
                  <a:pt x="696579" y="204390"/>
                </a:cubicBezTo>
                <a:cubicBezTo>
                  <a:pt x="705284" y="219624"/>
                  <a:pt x="723729" y="228040"/>
                  <a:pt x="740374" y="233589"/>
                </a:cubicBezTo>
                <a:cubicBezTo>
                  <a:pt x="774800" y="245065"/>
                  <a:pt x="994149" y="296529"/>
                  <a:pt x="1046938" y="306585"/>
                </a:cubicBezTo>
                <a:cubicBezTo>
                  <a:pt x="1105091" y="317662"/>
                  <a:pt x="1163461" y="327784"/>
                  <a:pt x="1222117" y="335783"/>
                </a:cubicBezTo>
                <a:cubicBezTo>
                  <a:pt x="1270572" y="342391"/>
                  <a:pt x="1319495" y="344982"/>
                  <a:pt x="1368100" y="350383"/>
                </a:cubicBezTo>
                <a:cubicBezTo>
                  <a:pt x="1407092" y="354716"/>
                  <a:pt x="1445957" y="360116"/>
                  <a:pt x="1484886" y="364982"/>
                </a:cubicBezTo>
                <a:cubicBezTo>
                  <a:pt x="1640601" y="360116"/>
                  <a:pt x="1796723" y="362645"/>
                  <a:pt x="1952031" y="350383"/>
                </a:cubicBezTo>
                <a:cubicBezTo>
                  <a:pt x="1989372" y="347435"/>
                  <a:pt x="2052150" y="320127"/>
                  <a:pt x="2083416" y="291986"/>
                </a:cubicBezTo>
                <a:cubicBezTo>
                  <a:pt x="2119222" y="259758"/>
                  <a:pt x="2185604" y="189791"/>
                  <a:pt x="2185604" y="189791"/>
                </a:cubicBezTo>
                <a:cubicBezTo>
                  <a:pt x="2180738" y="160592"/>
                  <a:pt x="2198056" y="114218"/>
                  <a:pt x="2171006" y="102195"/>
                </a:cubicBezTo>
                <a:cubicBezTo>
                  <a:pt x="2134338" y="85897"/>
                  <a:pt x="2092802" y="120370"/>
                  <a:pt x="2054219" y="131394"/>
                </a:cubicBezTo>
                <a:cubicBezTo>
                  <a:pt x="1970291" y="155375"/>
                  <a:pt x="1941237" y="167789"/>
                  <a:pt x="1864442" y="218989"/>
                </a:cubicBezTo>
                <a:cubicBezTo>
                  <a:pt x="1578977" y="409311"/>
                  <a:pt x="1991476" y="157361"/>
                  <a:pt x="1718459" y="321184"/>
                </a:cubicBezTo>
                <a:cubicBezTo>
                  <a:pt x="1689262" y="360115"/>
                  <a:pt x="1622869" y="389977"/>
                  <a:pt x="1630869" y="437978"/>
                </a:cubicBezTo>
                <a:cubicBezTo>
                  <a:pt x="1635735" y="467177"/>
                  <a:pt x="1628263" y="501486"/>
                  <a:pt x="1645468" y="525574"/>
                </a:cubicBezTo>
                <a:cubicBezTo>
                  <a:pt x="1657129" y="541901"/>
                  <a:pt x="1684103" y="536686"/>
                  <a:pt x="1703861" y="540173"/>
                </a:cubicBezTo>
                <a:cubicBezTo>
                  <a:pt x="1856414" y="567096"/>
                  <a:pt x="1885638" y="568482"/>
                  <a:pt x="2025023" y="583971"/>
                </a:cubicBezTo>
                <a:cubicBezTo>
                  <a:pt x="2122345" y="569372"/>
                  <a:pt x="2220647" y="560246"/>
                  <a:pt x="2316989" y="540173"/>
                </a:cubicBezTo>
                <a:cubicBezTo>
                  <a:pt x="2338294" y="535734"/>
                  <a:pt x="2385114" y="530439"/>
                  <a:pt x="2375382" y="510974"/>
                </a:cubicBezTo>
                <a:cubicBezTo>
                  <a:pt x="2361619" y="483447"/>
                  <a:pt x="2318344" y="485480"/>
                  <a:pt x="2287792" y="481776"/>
                </a:cubicBezTo>
                <a:cubicBezTo>
                  <a:pt x="2157005" y="465922"/>
                  <a:pt x="2025258" y="458300"/>
                  <a:pt x="1893638" y="452577"/>
                </a:cubicBezTo>
                <a:cubicBezTo>
                  <a:pt x="1689397" y="443696"/>
                  <a:pt x="1484886" y="442844"/>
                  <a:pt x="1280510" y="437978"/>
                </a:cubicBezTo>
                <a:cubicBezTo>
                  <a:pt x="966685" y="398748"/>
                  <a:pt x="1059558" y="404602"/>
                  <a:pt x="492203" y="437978"/>
                </a:cubicBezTo>
                <a:cubicBezTo>
                  <a:pt x="466043" y="439517"/>
                  <a:pt x="443158" y="456534"/>
                  <a:pt x="419212" y="467177"/>
                </a:cubicBezTo>
                <a:cubicBezTo>
                  <a:pt x="310986" y="515281"/>
                  <a:pt x="406969" y="480991"/>
                  <a:pt x="317024" y="510974"/>
                </a:cubicBezTo>
                <a:cubicBezTo>
                  <a:pt x="302426" y="525573"/>
                  <a:pt x="269835" y="534407"/>
                  <a:pt x="273229" y="554772"/>
                </a:cubicBezTo>
                <a:cubicBezTo>
                  <a:pt x="277229" y="578772"/>
                  <a:pt x="308756" y="590255"/>
                  <a:pt x="331622" y="598570"/>
                </a:cubicBezTo>
                <a:cubicBezTo>
                  <a:pt x="342174" y="602408"/>
                  <a:pt x="548429" y="627497"/>
                  <a:pt x="550596" y="627768"/>
                </a:cubicBezTo>
                <a:cubicBezTo>
                  <a:pt x="589525" y="642367"/>
                  <a:pt x="627048" y="661482"/>
                  <a:pt x="667383" y="671566"/>
                </a:cubicBezTo>
                <a:cubicBezTo>
                  <a:pt x="705443" y="681082"/>
                  <a:pt x="744937" y="686165"/>
                  <a:pt x="784169" y="686165"/>
                </a:cubicBezTo>
                <a:cubicBezTo>
                  <a:pt x="1217279" y="686165"/>
                  <a:pt x="1650334" y="676432"/>
                  <a:pt x="2083416" y="671566"/>
                </a:cubicBezTo>
                <a:cubicBezTo>
                  <a:pt x="2145676" y="650812"/>
                  <a:pt x="2111823" y="656967"/>
                  <a:pt x="2185604" y="656967"/>
                </a:cubicBezTo>
              </a:path>
            </a:pathLst>
          </a:custGeom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22488" y="22780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51088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08288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7346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52575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7681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16400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94375" y="22780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30925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77038" y="2276475"/>
            <a:ext cx="0" cy="481013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2631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444" name="Group 47"/>
          <p:cNvGrpSpPr>
            <a:grpSpLocks/>
          </p:cNvGrpSpPr>
          <p:nvPr/>
        </p:nvGrpSpPr>
        <p:grpSpPr bwMode="auto">
          <a:xfrm rot="10800000">
            <a:off x="1704975" y="5591175"/>
            <a:ext cx="5773738" cy="496888"/>
            <a:chOff x="1704472" y="2428100"/>
            <a:chExt cx="5774503" cy="496374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274461" y="2428100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501503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960351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725628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02885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129164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370238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6834" y="2428100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283429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928039" y="2426515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477387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45" name="Group 61"/>
          <p:cNvGrpSpPr>
            <a:grpSpLocks/>
          </p:cNvGrpSpPr>
          <p:nvPr/>
        </p:nvGrpSpPr>
        <p:grpSpPr bwMode="auto">
          <a:xfrm>
            <a:off x="7627938" y="2424113"/>
            <a:ext cx="677862" cy="3363912"/>
            <a:chOff x="7627604" y="2423476"/>
            <a:chExt cx="678819" cy="3365129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7627604" y="2423476"/>
              <a:ext cx="276615" cy="438309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7780219" y="340331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780219" y="3751106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780219" y="4206883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7780219" y="4516558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780219" y="4908812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7780219" y="5181961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7649860" y="5394763"/>
              <a:ext cx="445128" cy="393842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46" name="Group 62"/>
          <p:cNvGrpSpPr>
            <a:grpSpLocks/>
          </p:cNvGrpSpPr>
          <p:nvPr/>
        </p:nvGrpSpPr>
        <p:grpSpPr bwMode="auto">
          <a:xfrm rot="10800000">
            <a:off x="679450" y="2524125"/>
            <a:ext cx="677863" cy="3365500"/>
            <a:chOff x="7627604" y="2423476"/>
            <a:chExt cx="678819" cy="3365129"/>
          </a:xfrm>
        </p:grpSpPr>
        <p:cxnSp>
          <p:nvCxnSpPr>
            <p:cNvPr id="64" name="Straight Connector 63"/>
            <p:cNvCxnSpPr/>
            <p:nvPr/>
          </p:nvCxnSpPr>
          <p:spPr>
            <a:xfrm flipH="1">
              <a:off x="7626015" y="2423476"/>
              <a:ext cx="276615" cy="438102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7780219" y="3402855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7780219" y="375206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7780219" y="4207629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7780219" y="451715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780219" y="490922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7780219" y="518224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7648271" y="5394948"/>
              <a:ext cx="445127" cy="393657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Freeform 71"/>
          <p:cNvSpPr/>
          <p:nvPr/>
        </p:nvSpPr>
        <p:spPr>
          <a:xfrm>
            <a:off x="7632700" y="642938"/>
            <a:ext cx="877888" cy="2408237"/>
          </a:xfrm>
          <a:custGeom>
            <a:avLst/>
            <a:gdLst>
              <a:gd name="connsiteX0" fmla="*/ 89504 w 877811"/>
              <a:gd name="connsiteY0" fmla="*/ 2408877 h 2408877"/>
              <a:gd name="connsiteX1" fmla="*/ 162496 w 877811"/>
              <a:gd name="connsiteY1" fmla="*/ 2350480 h 2408877"/>
              <a:gd name="connsiteX2" fmla="*/ 206290 w 877811"/>
              <a:gd name="connsiteY2" fmla="*/ 2335881 h 2408877"/>
              <a:gd name="connsiteX3" fmla="*/ 337675 w 877811"/>
              <a:gd name="connsiteY3" fmla="*/ 2292083 h 2408877"/>
              <a:gd name="connsiteX4" fmla="*/ 425265 w 877811"/>
              <a:gd name="connsiteY4" fmla="*/ 2233686 h 2408877"/>
              <a:gd name="connsiteX5" fmla="*/ 542051 w 877811"/>
              <a:gd name="connsiteY5" fmla="*/ 2160690 h 2408877"/>
              <a:gd name="connsiteX6" fmla="*/ 571247 w 877811"/>
              <a:gd name="connsiteY6" fmla="*/ 2116892 h 2408877"/>
              <a:gd name="connsiteX7" fmla="*/ 615042 w 877811"/>
              <a:gd name="connsiteY7" fmla="*/ 2102293 h 2408877"/>
              <a:gd name="connsiteX8" fmla="*/ 731829 w 877811"/>
              <a:gd name="connsiteY8" fmla="*/ 1883304 h 2408877"/>
              <a:gd name="connsiteX9" fmla="*/ 761025 w 877811"/>
              <a:gd name="connsiteY9" fmla="*/ 1635117 h 2408877"/>
              <a:gd name="connsiteX10" fmla="*/ 746427 w 877811"/>
              <a:gd name="connsiteY10" fmla="*/ 1430727 h 2408877"/>
              <a:gd name="connsiteX11" fmla="*/ 731829 w 877811"/>
              <a:gd name="connsiteY11" fmla="*/ 1357731 h 2408877"/>
              <a:gd name="connsiteX12" fmla="*/ 688034 w 877811"/>
              <a:gd name="connsiteY12" fmla="*/ 1299334 h 2408877"/>
              <a:gd name="connsiteX13" fmla="*/ 673435 w 877811"/>
              <a:gd name="connsiteY13" fmla="*/ 1255536 h 2408877"/>
              <a:gd name="connsiteX14" fmla="*/ 527453 w 877811"/>
              <a:gd name="connsiteY14" fmla="*/ 1124143 h 2408877"/>
              <a:gd name="connsiteX15" fmla="*/ 469059 w 877811"/>
              <a:gd name="connsiteY15" fmla="*/ 1094944 h 2408877"/>
              <a:gd name="connsiteX16" fmla="*/ 425265 w 877811"/>
              <a:gd name="connsiteY16" fmla="*/ 1065746 h 2408877"/>
              <a:gd name="connsiteX17" fmla="*/ 366872 w 877811"/>
              <a:gd name="connsiteY17" fmla="*/ 1021948 h 2408877"/>
              <a:gd name="connsiteX18" fmla="*/ 250085 w 877811"/>
              <a:gd name="connsiteY18" fmla="*/ 963551 h 2408877"/>
              <a:gd name="connsiteX19" fmla="*/ 162496 w 877811"/>
              <a:gd name="connsiteY19" fmla="*/ 919753 h 2408877"/>
              <a:gd name="connsiteX20" fmla="*/ 45709 w 877811"/>
              <a:gd name="connsiteY20" fmla="*/ 817558 h 2408877"/>
              <a:gd name="connsiteX21" fmla="*/ 31111 w 877811"/>
              <a:gd name="connsiteY21" fmla="*/ 773761 h 2408877"/>
              <a:gd name="connsiteX22" fmla="*/ 1914 w 877811"/>
              <a:gd name="connsiteY22" fmla="*/ 715364 h 2408877"/>
              <a:gd name="connsiteX23" fmla="*/ 16513 w 877811"/>
              <a:gd name="connsiteY23" fmla="*/ 510974 h 2408877"/>
              <a:gd name="connsiteX24" fmla="*/ 162496 w 877811"/>
              <a:gd name="connsiteY24" fmla="*/ 364982 h 2408877"/>
              <a:gd name="connsiteX25" fmla="*/ 206290 w 877811"/>
              <a:gd name="connsiteY25" fmla="*/ 335783 h 2408877"/>
              <a:gd name="connsiteX26" fmla="*/ 279282 w 877811"/>
              <a:gd name="connsiteY26" fmla="*/ 291985 h 2408877"/>
              <a:gd name="connsiteX27" fmla="*/ 396068 w 877811"/>
              <a:gd name="connsiteY27" fmla="*/ 204390 h 2408877"/>
              <a:gd name="connsiteX28" fmla="*/ 439863 w 877811"/>
              <a:gd name="connsiteY28" fmla="*/ 189791 h 2408877"/>
              <a:gd name="connsiteX29" fmla="*/ 542051 w 877811"/>
              <a:gd name="connsiteY29" fmla="*/ 131394 h 2408877"/>
              <a:gd name="connsiteX30" fmla="*/ 658837 w 877811"/>
              <a:gd name="connsiteY30" fmla="*/ 87596 h 2408877"/>
              <a:gd name="connsiteX31" fmla="*/ 731829 w 877811"/>
              <a:gd name="connsiteY31" fmla="*/ 58397 h 2408877"/>
              <a:gd name="connsiteX32" fmla="*/ 775623 w 877811"/>
              <a:gd name="connsiteY32" fmla="*/ 43798 h 2408877"/>
              <a:gd name="connsiteX33" fmla="*/ 834017 w 877811"/>
              <a:gd name="connsiteY33" fmla="*/ 14599 h 2408877"/>
              <a:gd name="connsiteX34" fmla="*/ 877811 w 877811"/>
              <a:gd name="connsiteY34" fmla="*/ 0 h 240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77811" h="2408877">
                <a:moveTo>
                  <a:pt x="89504" y="2408877"/>
                </a:moveTo>
                <a:cubicBezTo>
                  <a:pt x="113835" y="2389411"/>
                  <a:pt x="136074" y="2366995"/>
                  <a:pt x="162496" y="2350480"/>
                </a:cubicBezTo>
                <a:cubicBezTo>
                  <a:pt x="175545" y="2342324"/>
                  <a:pt x="191882" y="2341284"/>
                  <a:pt x="206290" y="2335881"/>
                </a:cubicBezTo>
                <a:cubicBezTo>
                  <a:pt x="316234" y="2294649"/>
                  <a:pt x="239830" y="2316545"/>
                  <a:pt x="337675" y="2292083"/>
                </a:cubicBezTo>
                <a:cubicBezTo>
                  <a:pt x="366872" y="2272617"/>
                  <a:pt x="393879" y="2249380"/>
                  <a:pt x="425265" y="2233686"/>
                </a:cubicBezTo>
                <a:cubicBezTo>
                  <a:pt x="505420" y="2193606"/>
                  <a:pt x="466249" y="2217546"/>
                  <a:pt x="542051" y="2160690"/>
                </a:cubicBezTo>
                <a:cubicBezTo>
                  <a:pt x="551783" y="2146091"/>
                  <a:pt x="557546" y="2127853"/>
                  <a:pt x="571247" y="2116892"/>
                </a:cubicBezTo>
                <a:cubicBezTo>
                  <a:pt x="583263" y="2107279"/>
                  <a:pt x="605298" y="2114203"/>
                  <a:pt x="615042" y="2102293"/>
                </a:cubicBezTo>
                <a:cubicBezTo>
                  <a:pt x="680957" y="2021725"/>
                  <a:pt x="697791" y="1968404"/>
                  <a:pt x="731829" y="1883304"/>
                </a:cubicBezTo>
                <a:cubicBezTo>
                  <a:pt x="740663" y="1821462"/>
                  <a:pt x="761025" y="1689186"/>
                  <a:pt x="761025" y="1635117"/>
                </a:cubicBezTo>
                <a:cubicBezTo>
                  <a:pt x="761025" y="1566813"/>
                  <a:pt x="753577" y="1498655"/>
                  <a:pt x="746427" y="1430727"/>
                </a:cubicBezTo>
                <a:cubicBezTo>
                  <a:pt x="743830" y="1406050"/>
                  <a:pt x="741906" y="1380406"/>
                  <a:pt x="731829" y="1357731"/>
                </a:cubicBezTo>
                <a:cubicBezTo>
                  <a:pt x="721948" y="1335496"/>
                  <a:pt x="702632" y="1318800"/>
                  <a:pt x="688034" y="1299334"/>
                </a:cubicBezTo>
                <a:cubicBezTo>
                  <a:pt x="683168" y="1284735"/>
                  <a:pt x="683048" y="1267553"/>
                  <a:pt x="673435" y="1255536"/>
                </a:cubicBezTo>
                <a:cubicBezTo>
                  <a:pt x="633383" y="1205467"/>
                  <a:pt x="584181" y="1156561"/>
                  <a:pt x="527453" y="1124143"/>
                </a:cubicBezTo>
                <a:cubicBezTo>
                  <a:pt x="508558" y="1113345"/>
                  <a:pt x="487954" y="1105742"/>
                  <a:pt x="469059" y="1094944"/>
                </a:cubicBezTo>
                <a:cubicBezTo>
                  <a:pt x="453826" y="1086239"/>
                  <a:pt x="439542" y="1075944"/>
                  <a:pt x="425265" y="1065746"/>
                </a:cubicBezTo>
                <a:cubicBezTo>
                  <a:pt x="405466" y="1051603"/>
                  <a:pt x="387888" y="1034208"/>
                  <a:pt x="366872" y="1021948"/>
                </a:cubicBezTo>
                <a:cubicBezTo>
                  <a:pt x="329277" y="1000016"/>
                  <a:pt x="289014" y="983017"/>
                  <a:pt x="250085" y="963551"/>
                </a:cubicBezTo>
                <a:cubicBezTo>
                  <a:pt x="220889" y="948952"/>
                  <a:pt x="185578" y="942836"/>
                  <a:pt x="162496" y="919753"/>
                </a:cubicBezTo>
                <a:cubicBezTo>
                  <a:pt x="86898" y="844151"/>
                  <a:pt x="126124" y="877874"/>
                  <a:pt x="45709" y="817558"/>
                </a:cubicBezTo>
                <a:cubicBezTo>
                  <a:pt x="40843" y="802959"/>
                  <a:pt x="37173" y="787905"/>
                  <a:pt x="31111" y="773761"/>
                </a:cubicBezTo>
                <a:cubicBezTo>
                  <a:pt x="22539" y="753757"/>
                  <a:pt x="3121" y="737094"/>
                  <a:pt x="1914" y="715364"/>
                </a:cubicBezTo>
                <a:cubicBezTo>
                  <a:pt x="-1874" y="647166"/>
                  <a:pt x="-1458" y="576871"/>
                  <a:pt x="16513" y="510974"/>
                </a:cubicBezTo>
                <a:cubicBezTo>
                  <a:pt x="53089" y="376852"/>
                  <a:pt x="75592" y="408437"/>
                  <a:pt x="162496" y="364982"/>
                </a:cubicBezTo>
                <a:cubicBezTo>
                  <a:pt x="178189" y="357135"/>
                  <a:pt x="191412" y="345082"/>
                  <a:pt x="206290" y="335783"/>
                </a:cubicBezTo>
                <a:cubicBezTo>
                  <a:pt x="230351" y="320744"/>
                  <a:pt x="256037" y="308258"/>
                  <a:pt x="279282" y="291985"/>
                </a:cubicBezTo>
                <a:cubicBezTo>
                  <a:pt x="306144" y="273180"/>
                  <a:pt x="360037" y="222407"/>
                  <a:pt x="396068" y="204390"/>
                </a:cubicBezTo>
                <a:cubicBezTo>
                  <a:pt x="409831" y="197508"/>
                  <a:pt x="425719" y="195853"/>
                  <a:pt x="439863" y="189791"/>
                </a:cubicBezTo>
                <a:cubicBezTo>
                  <a:pt x="528081" y="151980"/>
                  <a:pt x="468755" y="173280"/>
                  <a:pt x="542051" y="131394"/>
                </a:cubicBezTo>
                <a:cubicBezTo>
                  <a:pt x="625675" y="83606"/>
                  <a:pt x="572614" y="116339"/>
                  <a:pt x="658837" y="87596"/>
                </a:cubicBezTo>
                <a:cubicBezTo>
                  <a:pt x="683697" y="79309"/>
                  <a:pt x="707293" y="67599"/>
                  <a:pt x="731829" y="58397"/>
                </a:cubicBezTo>
                <a:cubicBezTo>
                  <a:pt x="746237" y="52994"/>
                  <a:pt x="761480" y="49860"/>
                  <a:pt x="775623" y="43798"/>
                </a:cubicBezTo>
                <a:cubicBezTo>
                  <a:pt x="795626" y="35225"/>
                  <a:pt x="814014" y="23172"/>
                  <a:pt x="834017" y="14599"/>
                </a:cubicBezTo>
                <a:cubicBezTo>
                  <a:pt x="848160" y="8537"/>
                  <a:pt x="877811" y="0"/>
                  <a:pt x="877811" y="0"/>
                </a:cubicBezTo>
              </a:path>
            </a:pathLst>
          </a:custGeom>
          <a:ln w="152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448" name="TextBox 72"/>
          <p:cNvSpPr txBox="1">
            <a:spLocks noChangeArrowheads="1"/>
          </p:cNvSpPr>
          <p:nvPr/>
        </p:nvSpPr>
        <p:spPr bwMode="auto">
          <a:xfrm>
            <a:off x="4157663" y="4795838"/>
            <a:ext cx="208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NUCLEOID (DNA)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4129088" y="4291013"/>
            <a:ext cx="655637" cy="436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13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Prokaryote parts</a:t>
            </a:r>
            <a:endParaRPr lang="en-US" dirty="0">
              <a:ea typeface="+mj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1658" y="2759259"/>
            <a:ext cx="6569228" cy="28322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57313" y="2860675"/>
            <a:ext cx="6321425" cy="26289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09713" y="2992438"/>
            <a:ext cx="6037262" cy="23209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82775" y="348932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51075" y="3314700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57413" y="4119563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08288" y="3422650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24050" y="477837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88138" y="4206875"/>
            <a:ext cx="88900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07088" y="4821238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05538" y="3359150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63838" y="4908550"/>
            <a:ext cx="87312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77038" y="4778375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84988" y="3533775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35175" y="364172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29088" y="3284538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52888" y="4908550"/>
            <a:ext cx="87312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57575" y="4421188"/>
            <a:ext cx="87313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18225" y="4000500"/>
            <a:ext cx="87313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39000" y="4510088"/>
            <a:ext cx="87313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909888" y="3694113"/>
            <a:ext cx="3162300" cy="714375"/>
          </a:xfrm>
          <a:custGeom>
            <a:avLst/>
            <a:gdLst>
              <a:gd name="connsiteX0" fmla="*/ 608989 w 3163689"/>
              <a:gd name="connsiteY0" fmla="*/ 43798 h 715364"/>
              <a:gd name="connsiteX1" fmla="*/ 390015 w 3163689"/>
              <a:gd name="connsiteY1" fmla="*/ 102195 h 715364"/>
              <a:gd name="connsiteX2" fmla="*/ 375417 w 3163689"/>
              <a:gd name="connsiteY2" fmla="*/ 160592 h 715364"/>
              <a:gd name="connsiteX3" fmla="*/ 390015 w 3163689"/>
              <a:gd name="connsiteY3" fmla="*/ 204390 h 715364"/>
              <a:gd name="connsiteX4" fmla="*/ 492203 w 3163689"/>
              <a:gd name="connsiteY4" fmla="*/ 262787 h 715364"/>
              <a:gd name="connsiteX5" fmla="*/ 813365 w 3163689"/>
              <a:gd name="connsiteY5" fmla="*/ 233589 h 715364"/>
              <a:gd name="connsiteX6" fmla="*/ 930152 w 3163689"/>
              <a:gd name="connsiteY6" fmla="*/ 175192 h 715364"/>
              <a:gd name="connsiteX7" fmla="*/ 1061536 w 3163689"/>
              <a:gd name="connsiteY7" fmla="*/ 145993 h 715364"/>
              <a:gd name="connsiteX8" fmla="*/ 1309707 w 3163689"/>
              <a:gd name="connsiteY8" fmla="*/ 175192 h 715364"/>
              <a:gd name="connsiteX9" fmla="*/ 1353502 w 3163689"/>
              <a:gd name="connsiteY9" fmla="*/ 204390 h 715364"/>
              <a:gd name="connsiteX10" fmla="*/ 1382698 w 3163689"/>
              <a:gd name="connsiteY10" fmla="*/ 277386 h 715364"/>
              <a:gd name="connsiteX11" fmla="*/ 1353502 w 3163689"/>
              <a:gd name="connsiteY11" fmla="*/ 335783 h 715364"/>
              <a:gd name="connsiteX12" fmla="*/ 1251314 w 3163689"/>
              <a:gd name="connsiteY12" fmla="*/ 379581 h 715364"/>
              <a:gd name="connsiteX13" fmla="*/ 1178322 w 3163689"/>
              <a:gd name="connsiteY13" fmla="*/ 408780 h 715364"/>
              <a:gd name="connsiteX14" fmla="*/ 1017741 w 3163689"/>
              <a:gd name="connsiteY14" fmla="*/ 394180 h 715364"/>
              <a:gd name="connsiteX15" fmla="*/ 944750 w 3163689"/>
              <a:gd name="connsiteY15" fmla="*/ 277386 h 715364"/>
              <a:gd name="connsiteX16" fmla="*/ 988545 w 3163689"/>
              <a:gd name="connsiteY16" fmla="*/ 218989 h 715364"/>
              <a:gd name="connsiteX17" fmla="*/ 1134528 w 3163689"/>
              <a:gd name="connsiteY17" fmla="*/ 160592 h 715364"/>
              <a:gd name="connsiteX18" fmla="*/ 1280510 w 3163689"/>
              <a:gd name="connsiteY18" fmla="*/ 175192 h 715364"/>
              <a:gd name="connsiteX19" fmla="*/ 1338904 w 3163689"/>
              <a:gd name="connsiteY19" fmla="*/ 248188 h 715364"/>
              <a:gd name="connsiteX20" fmla="*/ 1397297 w 3163689"/>
              <a:gd name="connsiteY20" fmla="*/ 291986 h 715364"/>
              <a:gd name="connsiteX21" fmla="*/ 1441092 w 3163689"/>
              <a:gd name="connsiteY21" fmla="*/ 335783 h 715364"/>
              <a:gd name="connsiteX22" fmla="*/ 1528681 w 3163689"/>
              <a:gd name="connsiteY22" fmla="*/ 364982 h 715364"/>
              <a:gd name="connsiteX23" fmla="*/ 1660066 w 3163689"/>
              <a:gd name="connsiteY23" fmla="*/ 437978 h 715364"/>
              <a:gd name="connsiteX24" fmla="*/ 1747656 w 3163689"/>
              <a:gd name="connsiteY24" fmla="*/ 481776 h 715364"/>
              <a:gd name="connsiteX25" fmla="*/ 1864442 w 3163689"/>
              <a:gd name="connsiteY25" fmla="*/ 496375 h 715364"/>
              <a:gd name="connsiteX26" fmla="*/ 2477570 w 3163689"/>
              <a:gd name="connsiteY26" fmla="*/ 481776 h 715364"/>
              <a:gd name="connsiteX27" fmla="*/ 2521365 w 3163689"/>
              <a:gd name="connsiteY27" fmla="*/ 467177 h 715364"/>
              <a:gd name="connsiteX28" fmla="*/ 2565159 w 3163689"/>
              <a:gd name="connsiteY28" fmla="*/ 408780 h 715364"/>
              <a:gd name="connsiteX29" fmla="*/ 2550561 w 3163689"/>
              <a:gd name="connsiteY29" fmla="*/ 350383 h 715364"/>
              <a:gd name="connsiteX30" fmla="*/ 2419177 w 3163689"/>
              <a:gd name="connsiteY30" fmla="*/ 277386 h 715364"/>
              <a:gd name="connsiteX31" fmla="*/ 2331587 w 3163689"/>
              <a:gd name="connsiteY31" fmla="*/ 248188 h 715364"/>
              <a:gd name="connsiteX32" fmla="*/ 1966630 w 3163689"/>
              <a:gd name="connsiteY32" fmla="*/ 291986 h 715364"/>
              <a:gd name="connsiteX33" fmla="*/ 1937433 w 3163689"/>
              <a:gd name="connsiteY33" fmla="*/ 335783 h 715364"/>
              <a:gd name="connsiteX34" fmla="*/ 1966630 w 3163689"/>
              <a:gd name="connsiteY34" fmla="*/ 452577 h 715364"/>
              <a:gd name="connsiteX35" fmla="*/ 2010425 w 3163689"/>
              <a:gd name="connsiteY35" fmla="*/ 467177 h 715364"/>
              <a:gd name="connsiteX36" fmla="*/ 2156407 w 3163689"/>
              <a:gd name="connsiteY36" fmla="*/ 481776 h 715364"/>
              <a:gd name="connsiteX37" fmla="*/ 2550561 w 3163689"/>
              <a:gd name="connsiteY37" fmla="*/ 437978 h 715364"/>
              <a:gd name="connsiteX38" fmla="*/ 2608954 w 3163689"/>
              <a:gd name="connsiteY38" fmla="*/ 423379 h 715364"/>
              <a:gd name="connsiteX39" fmla="*/ 2652749 w 3163689"/>
              <a:gd name="connsiteY39" fmla="*/ 394180 h 715364"/>
              <a:gd name="connsiteX40" fmla="*/ 2696544 w 3163689"/>
              <a:gd name="connsiteY40" fmla="*/ 321184 h 715364"/>
              <a:gd name="connsiteX41" fmla="*/ 2696544 w 3163689"/>
              <a:gd name="connsiteY41" fmla="*/ 175192 h 715364"/>
              <a:gd name="connsiteX42" fmla="*/ 2623553 w 3163689"/>
              <a:gd name="connsiteY42" fmla="*/ 87596 h 715364"/>
              <a:gd name="connsiteX43" fmla="*/ 2535963 w 3163689"/>
              <a:gd name="connsiteY43" fmla="*/ 72997 h 715364"/>
              <a:gd name="connsiteX44" fmla="*/ 2171006 w 3163689"/>
              <a:gd name="connsiteY44" fmla="*/ 116795 h 715364"/>
              <a:gd name="connsiteX45" fmla="*/ 2054219 w 3163689"/>
              <a:gd name="connsiteY45" fmla="*/ 189791 h 715364"/>
              <a:gd name="connsiteX46" fmla="*/ 1937433 w 3163689"/>
              <a:gd name="connsiteY46" fmla="*/ 248188 h 715364"/>
              <a:gd name="connsiteX47" fmla="*/ 1864442 w 3163689"/>
              <a:gd name="connsiteY47" fmla="*/ 437978 h 715364"/>
              <a:gd name="connsiteX48" fmla="*/ 1952031 w 3163689"/>
              <a:gd name="connsiteY48" fmla="*/ 481776 h 715364"/>
              <a:gd name="connsiteX49" fmla="*/ 2725741 w 3163689"/>
              <a:gd name="connsiteY49" fmla="*/ 437978 h 715364"/>
              <a:gd name="connsiteX50" fmla="*/ 2784134 w 3163689"/>
              <a:gd name="connsiteY50" fmla="*/ 408780 h 715364"/>
              <a:gd name="connsiteX51" fmla="*/ 2886322 w 3163689"/>
              <a:gd name="connsiteY51" fmla="*/ 379581 h 715364"/>
              <a:gd name="connsiteX52" fmla="*/ 3134492 w 3163689"/>
              <a:gd name="connsiteY52" fmla="*/ 423379 h 715364"/>
              <a:gd name="connsiteX53" fmla="*/ 3163689 w 3163689"/>
              <a:gd name="connsiteY53" fmla="*/ 481776 h 715364"/>
              <a:gd name="connsiteX54" fmla="*/ 3119894 w 3163689"/>
              <a:gd name="connsiteY54" fmla="*/ 583971 h 715364"/>
              <a:gd name="connsiteX55" fmla="*/ 3076099 w 3163689"/>
              <a:gd name="connsiteY55" fmla="*/ 613169 h 715364"/>
              <a:gd name="connsiteX56" fmla="*/ 2900920 w 3163689"/>
              <a:gd name="connsiteY56" fmla="*/ 671566 h 715364"/>
              <a:gd name="connsiteX57" fmla="*/ 2784134 w 3163689"/>
              <a:gd name="connsiteY57" fmla="*/ 715364 h 715364"/>
              <a:gd name="connsiteX58" fmla="*/ 2360783 w 3163689"/>
              <a:gd name="connsiteY58" fmla="*/ 671566 h 715364"/>
              <a:gd name="connsiteX59" fmla="*/ 2127211 w 3163689"/>
              <a:gd name="connsiteY59" fmla="*/ 598570 h 715364"/>
              <a:gd name="connsiteX60" fmla="*/ 2039621 w 3163689"/>
              <a:gd name="connsiteY60" fmla="*/ 510974 h 715364"/>
              <a:gd name="connsiteX61" fmla="*/ 2010425 w 3163689"/>
              <a:gd name="connsiteY61" fmla="*/ 452577 h 715364"/>
              <a:gd name="connsiteX62" fmla="*/ 1952031 w 3163689"/>
              <a:gd name="connsiteY62" fmla="*/ 394180 h 715364"/>
              <a:gd name="connsiteX63" fmla="*/ 1922835 w 3163689"/>
              <a:gd name="connsiteY63" fmla="*/ 350383 h 715364"/>
              <a:gd name="connsiteX64" fmla="*/ 1791450 w 3163689"/>
              <a:gd name="connsiteY64" fmla="*/ 291986 h 715364"/>
              <a:gd name="connsiteX65" fmla="*/ 1484886 w 3163689"/>
              <a:gd name="connsiteY65" fmla="*/ 321184 h 715364"/>
              <a:gd name="connsiteX66" fmla="*/ 1411895 w 3163689"/>
              <a:gd name="connsiteY66" fmla="*/ 379581 h 715364"/>
              <a:gd name="connsiteX67" fmla="*/ 1338904 w 3163689"/>
              <a:gd name="connsiteY67" fmla="*/ 467177 h 715364"/>
              <a:gd name="connsiteX68" fmla="*/ 1324305 w 3163689"/>
              <a:gd name="connsiteY68" fmla="*/ 510974 h 715364"/>
              <a:gd name="connsiteX69" fmla="*/ 1703861 w 3163689"/>
              <a:gd name="connsiteY69" fmla="*/ 540173 h 715364"/>
              <a:gd name="connsiteX70" fmla="*/ 1747656 w 3163689"/>
              <a:gd name="connsiteY70" fmla="*/ 467177 h 715364"/>
              <a:gd name="connsiteX71" fmla="*/ 1733057 w 3163689"/>
              <a:gd name="connsiteY71" fmla="*/ 350383 h 715364"/>
              <a:gd name="connsiteX72" fmla="*/ 1689262 w 3163689"/>
              <a:gd name="connsiteY72" fmla="*/ 306585 h 715364"/>
              <a:gd name="connsiteX73" fmla="*/ 1616271 w 3163689"/>
              <a:gd name="connsiteY73" fmla="*/ 248188 h 715364"/>
              <a:gd name="connsiteX74" fmla="*/ 1499485 w 3163689"/>
              <a:gd name="connsiteY74" fmla="*/ 204390 h 715364"/>
              <a:gd name="connsiteX75" fmla="*/ 1207519 w 3163689"/>
              <a:gd name="connsiteY75" fmla="*/ 160592 h 715364"/>
              <a:gd name="connsiteX76" fmla="*/ 871758 w 3163689"/>
              <a:gd name="connsiteY76" fmla="*/ 175192 h 715364"/>
              <a:gd name="connsiteX77" fmla="*/ 813365 w 3163689"/>
              <a:gd name="connsiteY77" fmla="*/ 204390 h 715364"/>
              <a:gd name="connsiteX78" fmla="*/ 711177 w 3163689"/>
              <a:gd name="connsiteY78" fmla="*/ 291986 h 715364"/>
              <a:gd name="connsiteX79" fmla="*/ 696579 w 3163689"/>
              <a:gd name="connsiteY79" fmla="*/ 350383 h 715364"/>
              <a:gd name="connsiteX80" fmla="*/ 711177 w 3163689"/>
              <a:gd name="connsiteY80" fmla="*/ 467177 h 715364"/>
              <a:gd name="connsiteX81" fmla="*/ 769571 w 3163689"/>
              <a:gd name="connsiteY81" fmla="*/ 525574 h 715364"/>
              <a:gd name="connsiteX82" fmla="*/ 973946 w 3163689"/>
              <a:gd name="connsiteY82" fmla="*/ 583971 h 715364"/>
              <a:gd name="connsiteX83" fmla="*/ 1149126 w 3163689"/>
              <a:gd name="connsiteY83" fmla="*/ 554772 h 715364"/>
              <a:gd name="connsiteX84" fmla="*/ 1090733 w 3163689"/>
              <a:gd name="connsiteY84" fmla="*/ 321184 h 715364"/>
              <a:gd name="connsiteX85" fmla="*/ 915553 w 3163689"/>
              <a:gd name="connsiteY85" fmla="*/ 204390 h 715364"/>
              <a:gd name="connsiteX86" fmla="*/ 813365 w 3163689"/>
              <a:gd name="connsiteY86" fmla="*/ 175192 h 715364"/>
              <a:gd name="connsiteX87" fmla="*/ 638186 w 3163689"/>
              <a:gd name="connsiteY87" fmla="*/ 116795 h 715364"/>
              <a:gd name="connsiteX88" fmla="*/ 317024 w 3163689"/>
              <a:gd name="connsiteY88" fmla="*/ 145993 h 715364"/>
              <a:gd name="connsiteX89" fmla="*/ 244032 w 3163689"/>
              <a:gd name="connsiteY89" fmla="*/ 160592 h 715364"/>
              <a:gd name="connsiteX90" fmla="*/ 185639 w 3163689"/>
              <a:gd name="connsiteY90" fmla="*/ 189791 h 715364"/>
              <a:gd name="connsiteX91" fmla="*/ 39656 w 3163689"/>
              <a:gd name="connsiteY91" fmla="*/ 291986 h 715364"/>
              <a:gd name="connsiteX92" fmla="*/ 25058 w 3163689"/>
              <a:gd name="connsiteY92" fmla="*/ 467177 h 715364"/>
              <a:gd name="connsiteX93" fmla="*/ 185639 w 3163689"/>
              <a:gd name="connsiteY93" fmla="*/ 510974 h 715364"/>
              <a:gd name="connsiteX94" fmla="*/ 360819 w 3163689"/>
              <a:gd name="connsiteY94" fmla="*/ 540173 h 715364"/>
              <a:gd name="connsiteX95" fmla="*/ 886357 w 3163689"/>
              <a:gd name="connsiteY95" fmla="*/ 510974 h 715364"/>
              <a:gd name="connsiteX96" fmla="*/ 959348 w 3163689"/>
              <a:gd name="connsiteY96" fmla="*/ 481776 h 715364"/>
              <a:gd name="connsiteX97" fmla="*/ 1149126 w 3163689"/>
              <a:gd name="connsiteY97" fmla="*/ 437978 h 715364"/>
              <a:gd name="connsiteX98" fmla="*/ 1295109 w 3163689"/>
              <a:gd name="connsiteY98" fmla="*/ 394180 h 715364"/>
              <a:gd name="connsiteX99" fmla="*/ 1397297 w 3163689"/>
              <a:gd name="connsiteY99" fmla="*/ 364982 h 715364"/>
              <a:gd name="connsiteX100" fmla="*/ 1601673 w 3163689"/>
              <a:gd name="connsiteY100" fmla="*/ 335783 h 715364"/>
              <a:gd name="connsiteX101" fmla="*/ 1703861 w 3163689"/>
              <a:gd name="connsiteY101" fmla="*/ 321184 h 715364"/>
              <a:gd name="connsiteX102" fmla="*/ 1849844 w 3163689"/>
              <a:gd name="connsiteY102" fmla="*/ 291986 h 715364"/>
              <a:gd name="connsiteX103" fmla="*/ 2054219 w 3163689"/>
              <a:gd name="connsiteY103" fmla="*/ 218989 h 715364"/>
              <a:gd name="connsiteX104" fmla="*/ 2156407 w 3163689"/>
              <a:gd name="connsiteY104" fmla="*/ 189791 h 715364"/>
              <a:gd name="connsiteX105" fmla="*/ 2433775 w 3163689"/>
              <a:gd name="connsiteY105" fmla="*/ 160592 h 715364"/>
              <a:gd name="connsiteX106" fmla="*/ 2608954 w 3163689"/>
              <a:gd name="connsiteY106" fmla="*/ 189791 h 715364"/>
              <a:gd name="connsiteX107" fmla="*/ 2667347 w 3163689"/>
              <a:gd name="connsiteY107" fmla="*/ 218989 h 715364"/>
              <a:gd name="connsiteX108" fmla="*/ 2784134 w 3163689"/>
              <a:gd name="connsiteY108" fmla="*/ 335783 h 715364"/>
              <a:gd name="connsiteX109" fmla="*/ 2813330 w 3163689"/>
              <a:gd name="connsiteY109" fmla="*/ 394180 h 715364"/>
              <a:gd name="connsiteX110" fmla="*/ 2784134 w 3163689"/>
              <a:gd name="connsiteY110" fmla="*/ 525574 h 715364"/>
              <a:gd name="connsiteX111" fmla="*/ 2740339 w 3163689"/>
              <a:gd name="connsiteY111" fmla="*/ 569371 h 715364"/>
              <a:gd name="connsiteX112" fmla="*/ 2492168 w 3163689"/>
              <a:gd name="connsiteY112" fmla="*/ 671566 h 715364"/>
              <a:gd name="connsiteX113" fmla="*/ 2302390 w 3163689"/>
              <a:gd name="connsiteY113" fmla="*/ 715364 h 715364"/>
              <a:gd name="connsiteX114" fmla="*/ 2112613 w 3163689"/>
              <a:gd name="connsiteY114" fmla="*/ 700765 h 715364"/>
              <a:gd name="connsiteX115" fmla="*/ 1952031 w 3163689"/>
              <a:gd name="connsiteY115" fmla="*/ 656967 h 715364"/>
              <a:gd name="connsiteX116" fmla="*/ 1893638 w 3163689"/>
              <a:gd name="connsiteY116" fmla="*/ 613169 h 715364"/>
              <a:gd name="connsiteX117" fmla="*/ 1835245 w 3163689"/>
              <a:gd name="connsiteY117" fmla="*/ 583971 h 715364"/>
              <a:gd name="connsiteX118" fmla="*/ 1776852 w 3163689"/>
              <a:gd name="connsiteY118" fmla="*/ 540173 h 715364"/>
              <a:gd name="connsiteX119" fmla="*/ 1718459 w 3163689"/>
              <a:gd name="connsiteY119" fmla="*/ 510974 h 715364"/>
              <a:gd name="connsiteX120" fmla="*/ 1674664 w 3163689"/>
              <a:gd name="connsiteY120" fmla="*/ 467177 h 715364"/>
              <a:gd name="connsiteX121" fmla="*/ 1616271 w 3163689"/>
              <a:gd name="connsiteY121" fmla="*/ 437978 h 715364"/>
              <a:gd name="connsiteX122" fmla="*/ 1543280 w 3163689"/>
              <a:gd name="connsiteY122" fmla="*/ 394180 h 715364"/>
              <a:gd name="connsiteX123" fmla="*/ 1411895 w 3163689"/>
              <a:gd name="connsiteY123" fmla="*/ 335783 h 715364"/>
              <a:gd name="connsiteX124" fmla="*/ 1353502 w 3163689"/>
              <a:gd name="connsiteY124" fmla="*/ 306585 h 715364"/>
              <a:gd name="connsiteX125" fmla="*/ 1265912 w 3163689"/>
              <a:gd name="connsiteY125" fmla="*/ 277386 h 715364"/>
              <a:gd name="connsiteX126" fmla="*/ 1207519 w 3163689"/>
              <a:gd name="connsiteY126" fmla="*/ 291986 h 715364"/>
              <a:gd name="connsiteX127" fmla="*/ 1149126 w 3163689"/>
              <a:gd name="connsiteY127" fmla="*/ 394180 h 715364"/>
              <a:gd name="connsiteX128" fmla="*/ 1163724 w 3163689"/>
              <a:gd name="connsiteY128" fmla="*/ 467177 h 715364"/>
              <a:gd name="connsiteX129" fmla="*/ 1207519 w 3163689"/>
              <a:gd name="connsiteY129" fmla="*/ 481776 h 715364"/>
              <a:gd name="connsiteX130" fmla="*/ 1324305 w 3163689"/>
              <a:gd name="connsiteY130" fmla="*/ 554772 h 715364"/>
              <a:gd name="connsiteX131" fmla="*/ 1616271 w 3163689"/>
              <a:gd name="connsiteY131" fmla="*/ 540173 h 715364"/>
              <a:gd name="connsiteX132" fmla="*/ 1703861 w 3163689"/>
              <a:gd name="connsiteY132" fmla="*/ 496375 h 715364"/>
              <a:gd name="connsiteX133" fmla="*/ 1849844 w 3163689"/>
              <a:gd name="connsiteY133" fmla="*/ 364982 h 715364"/>
              <a:gd name="connsiteX134" fmla="*/ 1893638 w 3163689"/>
              <a:gd name="connsiteY134" fmla="*/ 306585 h 715364"/>
              <a:gd name="connsiteX135" fmla="*/ 1908237 w 3163689"/>
              <a:gd name="connsiteY135" fmla="*/ 262787 h 715364"/>
              <a:gd name="connsiteX136" fmla="*/ 1893638 w 3163689"/>
              <a:gd name="connsiteY136" fmla="*/ 87596 h 715364"/>
              <a:gd name="connsiteX137" fmla="*/ 1703861 w 3163689"/>
              <a:gd name="connsiteY137" fmla="*/ 43798 h 715364"/>
              <a:gd name="connsiteX138" fmla="*/ 1499485 w 3163689"/>
              <a:gd name="connsiteY138" fmla="*/ 29199 h 715364"/>
              <a:gd name="connsiteX139" fmla="*/ 1397297 w 3163689"/>
              <a:gd name="connsiteY139" fmla="*/ 14600 h 715364"/>
              <a:gd name="connsiteX140" fmla="*/ 1265912 w 3163689"/>
              <a:gd name="connsiteY140" fmla="*/ 0 h 715364"/>
              <a:gd name="connsiteX141" fmla="*/ 871758 w 3163689"/>
              <a:gd name="connsiteY141" fmla="*/ 14600 h 715364"/>
              <a:gd name="connsiteX142" fmla="*/ 784169 w 3163689"/>
              <a:gd name="connsiteY142" fmla="*/ 29199 h 715364"/>
              <a:gd name="connsiteX143" fmla="*/ 711177 w 3163689"/>
              <a:gd name="connsiteY143" fmla="*/ 72997 h 715364"/>
              <a:gd name="connsiteX144" fmla="*/ 696579 w 3163689"/>
              <a:gd name="connsiteY144" fmla="*/ 204390 h 715364"/>
              <a:gd name="connsiteX145" fmla="*/ 740374 w 3163689"/>
              <a:gd name="connsiteY145" fmla="*/ 233589 h 715364"/>
              <a:gd name="connsiteX146" fmla="*/ 1046938 w 3163689"/>
              <a:gd name="connsiteY146" fmla="*/ 306585 h 715364"/>
              <a:gd name="connsiteX147" fmla="*/ 1222117 w 3163689"/>
              <a:gd name="connsiteY147" fmla="*/ 335783 h 715364"/>
              <a:gd name="connsiteX148" fmla="*/ 1368100 w 3163689"/>
              <a:gd name="connsiteY148" fmla="*/ 350383 h 715364"/>
              <a:gd name="connsiteX149" fmla="*/ 1484886 w 3163689"/>
              <a:gd name="connsiteY149" fmla="*/ 364982 h 715364"/>
              <a:gd name="connsiteX150" fmla="*/ 1952031 w 3163689"/>
              <a:gd name="connsiteY150" fmla="*/ 350383 h 715364"/>
              <a:gd name="connsiteX151" fmla="*/ 2083416 w 3163689"/>
              <a:gd name="connsiteY151" fmla="*/ 291986 h 715364"/>
              <a:gd name="connsiteX152" fmla="*/ 2185604 w 3163689"/>
              <a:gd name="connsiteY152" fmla="*/ 189791 h 715364"/>
              <a:gd name="connsiteX153" fmla="*/ 2171006 w 3163689"/>
              <a:gd name="connsiteY153" fmla="*/ 102195 h 715364"/>
              <a:gd name="connsiteX154" fmla="*/ 2054219 w 3163689"/>
              <a:gd name="connsiteY154" fmla="*/ 131394 h 715364"/>
              <a:gd name="connsiteX155" fmla="*/ 1864442 w 3163689"/>
              <a:gd name="connsiteY155" fmla="*/ 218989 h 715364"/>
              <a:gd name="connsiteX156" fmla="*/ 1718459 w 3163689"/>
              <a:gd name="connsiteY156" fmla="*/ 321184 h 715364"/>
              <a:gd name="connsiteX157" fmla="*/ 1630869 w 3163689"/>
              <a:gd name="connsiteY157" fmla="*/ 437978 h 715364"/>
              <a:gd name="connsiteX158" fmla="*/ 1645468 w 3163689"/>
              <a:gd name="connsiteY158" fmla="*/ 525574 h 715364"/>
              <a:gd name="connsiteX159" fmla="*/ 1703861 w 3163689"/>
              <a:gd name="connsiteY159" fmla="*/ 540173 h 715364"/>
              <a:gd name="connsiteX160" fmla="*/ 2025023 w 3163689"/>
              <a:gd name="connsiteY160" fmla="*/ 583971 h 715364"/>
              <a:gd name="connsiteX161" fmla="*/ 2316989 w 3163689"/>
              <a:gd name="connsiteY161" fmla="*/ 540173 h 715364"/>
              <a:gd name="connsiteX162" fmla="*/ 2375382 w 3163689"/>
              <a:gd name="connsiteY162" fmla="*/ 510974 h 715364"/>
              <a:gd name="connsiteX163" fmla="*/ 2287792 w 3163689"/>
              <a:gd name="connsiteY163" fmla="*/ 481776 h 715364"/>
              <a:gd name="connsiteX164" fmla="*/ 1893638 w 3163689"/>
              <a:gd name="connsiteY164" fmla="*/ 452577 h 715364"/>
              <a:gd name="connsiteX165" fmla="*/ 1280510 w 3163689"/>
              <a:gd name="connsiteY165" fmla="*/ 437978 h 715364"/>
              <a:gd name="connsiteX166" fmla="*/ 492203 w 3163689"/>
              <a:gd name="connsiteY166" fmla="*/ 437978 h 715364"/>
              <a:gd name="connsiteX167" fmla="*/ 419212 w 3163689"/>
              <a:gd name="connsiteY167" fmla="*/ 467177 h 715364"/>
              <a:gd name="connsiteX168" fmla="*/ 317024 w 3163689"/>
              <a:gd name="connsiteY168" fmla="*/ 510974 h 715364"/>
              <a:gd name="connsiteX169" fmla="*/ 273229 w 3163689"/>
              <a:gd name="connsiteY169" fmla="*/ 554772 h 715364"/>
              <a:gd name="connsiteX170" fmla="*/ 331622 w 3163689"/>
              <a:gd name="connsiteY170" fmla="*/ 598570 h 715364"/>
              <a:gd name="connsiteX171" fmla="*/ 550596 w 3163689"/>
              <a:gd name="connsiteY171" fmla="*/ 627768 h 715364"/>
              <a:gd name="connsiteX172" fmla="*/ 667383 w 3163689"/>
              <a:gd name="connsiteY172" fmla="*/ 671566 h 715364"/>
              <a:gd name="connsiteX173" fmla="*/ 784169 w 3163689"/>
              <a:gd name="connsiteY173" fmla="*/ 686165 h 715364"/>
              <a:gd name="connsiteX174" fmla="*/ 2083416 w 3163689"/>
              <a:gd name="connsiteY174" fmla="*/ 671566 h 715364"/>
              <a:gd name="connsiteX175" fmla="*/ 2185604 w 3163689"/>
              <a:gd name="connsiteY175" fmla="*/ 656967 h 71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3163689" h="715364">
                <a:moveTo>
                  <a:pt x="608989" y="43798"/>
                </a:moveTo>
                <a:cubicBezTo>
                  <a:pt x="487712" y="53128"/>
                  <a:pt x="430623" y="7437"/>
                  <a:pt x="390015" y="102195"/>
                </a:cubicBezTo>
                <a:cubicBezTo>
                  <a:pt x="382112" y="120637"/>
                  <a:pt x="380283" y="141126"/>
                  <a:pt x="375417" y="160592"/>
                </a:cubicBezTo>
                <a:cubicBezTo>
                  <a:pt x="380283" y="175191"/>
                  <a:pt x="380402" y="192373"/>
                  <a:pt x="390015" y="204390"/>
                </a:cubicBezTo>
                <a:cubicBezTo>
                  <a:pt x="403772" y="221587"/>
                  <a:pt x="477832" y="255601"/>
                  <a:pt x="492203" y="262787"/>
                </a:cubicBezTo>
                <a:cubicBezTo>
                  <a:pt x="599257" y="253054"/>
                  <a:pt x="706578" y="245911"/>
                  <a:pt x="813365" y="233589"/>
                </a:cubicBezTo>
                <a:cubicBezTo>
                  <a:pt x="906559" y="222835"/>
                  <a:pt x="842129" y="219206"/>
                  <a:pt x="930152" y="175192"/>
                </a:cubicBezTo>
                <a:cubicBezTo>
                  <a:pt x="943900" y="168317"/>
                  <a:pt x="1053851" y="147530"/>
                  <a:pt x="1061536" y="145993"/>
                </a:cubicBezTo>
                <a:cubicBezTo>
                  <a:pt x="1144260" y="155726"/>
                  <a:pt x="1228030" y="158856"/>
                  <a:pt x="1309707" y="175192"/>
                </a:cubicBezTo>
                <a:cubicBezTo>
                  <a:pt x="1326911" y="178633"/>
                  <a:pt x="1343304" y="190113"/>
                  <a:pt x="1353502" y="204390"/>
                </a:cubicBezTo>
                <a:cubicBezTo>
                  <a:pt x="1368733" y="225715"/>
                  <a:pt x="1372966" y="253054"/>
                  <a:pt x="1382698" y="277386"/>
                </a:cubicBezTo>
                <a:cubicBezTo>
                  <a:pt x="1372966" y="296852"/>
                  <a:pt x="1367434" y="319064"/>
                  <a:pt x="1353502" y="335783"/>
                </a:cubicBezTo>
                <a:cubicBezTo>
                  <a:pt x="1323895" y="371314"/>
                  <a:pt x="1291415" y="366213"/>
                  <a:pt x="1251314" y="379581"/>
                </a:cubicBezTo>
                <a:cubicBezTo>
                  <a:pt x="1226454" y="387868"/>
                  <a:pt x="1202653" y="399047"/>
                  <a:pt x="1178322" y="408780"/>
                </a:cubicBezTo>
                <a:cubicBezTo>
                  <a:pt x="1124795" y="403913"/>
                  <a:pt x="1068357" y="412259"/>
                  <a:pt x="1017741" y="394180"/>
                </a:cubicBezTo>
                <a:cubicBezTo>
                  <a:pt x="994670" y="385940"/>
                  <a:pt x="954612" y="297112"/>
                  <a:pt x="944750" y="277386"/>
                </a:cubicBezTo>
                <a:cubicBezTo>
                  <a:pt x="959348" y="257920"/>
                  <a:pt x="969339" y="233928"/>
                  <a:pt x="988545" y="218989"/>
                </a:cubicBezTo>
                <a:cubicBezTo>
                  <a:pt x="1038533" y="180107"/>
                  <a:pt x="1078607" y="174574"/>
                  <a:pt x="1134528" y="160592"/>
                </a:cubicBezTo>
                <a:cubicBezTo>
                  <a:pt x="1183189" y="165459"/>
                  <a:pt x="1235561" y="155927"/>
                  <a:pt x="1280510" y="175192"/>
                </a:cubicBezTo>
                <a:cubicBezTo>
                  <a:pt x="1309150" y="187467"/>
                  <a:pt x="1316872" y="226154"/>
                  <a:pt x="1338904" y="248188"/>
                </a:cubicBezTo>
                <a:cubicBezTo>
                  <a:pt x="1356108" y="265393"/>
                  <a:pt x="1378824" y="276151"/>
                  <a:pt x="1397297" y="291986"/>
                </a:cubicBezTo>
                <a:cubicBezTo>
                  <a:pt x="1412972" y="305422"/>
                  <a:pt x="1423045" y="325756"/>
                  <a:pt x="1441092" y="335783"/>
                </a:cubicBezTo>
                <a:cubicBezTo>
                  <a:pt x="1467995" y="350730"/>
                  <a:pt x="1500107" y="353551"/>
                  <a:pt x="1528681" y="364982"/>
                </a:cubicBezTo>
                <a:cubicBezTo>
                  <a:pt x="1581224" y="386001"/>
                  <a:pt x="1609132" y="410194"/>
                  <a:pt x="1660066" y="437978"/>
                </a:cubicBezTo>
                <a:cubicBezTo>
                  <a:pt x="1688723" y="453610"/>
                  <a:pt x="1716269" y="472808"/>
                  <a:pt x="1747656" y="481776"/>
                </a:cubicBezTo>
                <a:cubicBezTo>
                  <a:pt x="1785378" y="492554"/>
                  <a:pt x="1825513" y="491509"/>
                  <a:pt x="1864442" y="496375"/>
                </a:cubicBezTo>
                <a:cubicBezTo>
                  <a:pt x="2068818" y="491509"/>
                  <a:pt x="2273338" y="490853"/>
                  <a:pt x="2477570" y="481776"/>
                </a:cubicBezTo>
                <a:cubicBezTo>
                  <a:pt x="2492943" y="481093"/>
                  <a:pt x="2509544" y="477029"/>
                  <a:pt x="2521365" y="467177"/>
                </a:cubicBezTo>
                <a:cubicBezTo>
                  <a:pt x="2540056" y="451600"/>
                  <a:pt x="2550561" y="428246"/>
                  <a:pt x="2565159" y="408780"/>
                </a:cubicBezTo>
                <a:cubicBezTo>
                  <a:pt x="2560293" y="389314"/>
                  <a:pt x="2562599" y="366435"/>
                  <a:pt x="2550561" y="350383"/>
                </a:cubicBezTo>
                <a:cubicBezTo>
                  <a:pt x="2501004" y="284303"/>
                  <a:pt x="2482621" y="296421"/>
                  <a:pt x="2419177" y="277386"/>
                </a:cubicBezTo>
                <a:cubicBezTo>
                  <a:pt x="2389699" y="268542"/>
                  <a:pt x="2360784" y="257921"/>
                  <a:pt x="2331587" y="248188"/>
                </a:cubicBezTo>
                <a:cubicBezTo>
                  <a:pt x="2276471" y="250693"/>
                  <a:pt x="2053161" y="205450"/>
                  <a:pt x="1966630" y="291986"/>
                </a:cubicBezTo>
                <a:cubicBezTo>
                  <a:pt x="1954224" y="304393"/>
                  <a:pt x="1947165" y="321184"/>
                  <a:pt x="1937433" y="335783"/>
                </a:cubicBezTo>
                <a:cubicBezTo>
                  <a:pt x="1947165" y="374714"/>
                  <a:pt x="1947142" y="417497"/>
                  <a:pt x="1966630" y="452577"/>
                </a:cubicBezTo>
                <a:cubicBezTo>
                  <a:pt x="1974103" y="466029"/>
                  <a:pt x="1995216" y="464837"/>
                  <a:pt x="2010425" y="467177"/>
                </a:cubicBezTo>
                <a:cubicBezTo>
                  <a:pt x="2058760" y="474614"/>
                  <a:pt x="2107746" y="476910"/>
                  <a:pt x="2156407" y="481776"/>
                </a:cubicBezTo>
                <a:lnTo>
                  <a:pt x="2550561" y="437978"/>
                </a:lnTo>
                <a:cubicBezTo>
                  <a:pt x="2570459" y="435410"/>
                  <a:pt x="2590513" y="431283"/>
                  <a:pt x="2608954" y="423379"/>
                </a:cubicBezTo>
                <a:cubicBezTo>
                  <a:pt x="2625081" y="416467"/>
                  <a:pt x="2638151" y="403913"/>
                  <a:pt x="2652749" y="394180"/>
                </a:cubicBezTo>
                <a:cubicBezTo>
                  <a:pt x="2667347" y="369848"/>
                  <a:pt x="2686006" y="347530"/>
                  <a:pt x="2696544" y="321184"/>
                </a:cubicBezTo>
                <a:cubicBezTo>
                  <a:pt x="2717777" y="268097"/>
                  <a:pt x="2714239" y="228279"/>
                  <a:pt x="2696544" y="175192"/>
                </a:cubicBezTo>
                <a:cubicBezTo>
                  <a:pt x="2682991" y="134530"/>
                  <a:pt x="2666517" y="101918"/>
                  <a:pt x="2623553" y="87596"/>
                </a:cubicBezTo>
                <a:cubicBezTo>
                  <a:pt x="2595473" y="78235"/>
                  <a:pt x="2565160" y="77863"/>
                  <a:pt x="2535963" y="72997"/>
                </a:cubicBezTo>
                <a:cubicBezTo>
                  <a:pt x="2414311" y="87596"/>
                  <a:pt x="2290082" y="87926"/>
                  <a:pt x="2171006" y="116795"/>
                </a:cubicBezTo>
                <a:cubicBezTo>
                  <a:pt x="2126391" y="127612"/>
                  <a:pt x="2094230" y="167283"/>
                  <a:pt x="2054219" y="189791"/>
                </a:cubicBezTo>
                <a:cubicBezTo>
                  <a:pt x="2016285" y="211130"/>
                  <a:pt x="1976362" y="228722"/>
                  <a:pt x="1937433" y="248188"/>
                </a:cubicBezTo>
                <a:cubicBezTo>
                  <a:pt x="1893575" y="304581"/>
                  <a:pt x="1782313" y="366110"/>
                  <a:pt x="1864442" y="437978"/>
                </a:cubicBezTo>
                <a:cubicBezTo>
                  <a:pt x="1889008" y="459474"/>
                  <a:pt x="1922835" y="467177"/>
                  <a:pt x="1952031" y="481776"/>
                </a:cubicBezTo>
                <a:cubicBezTo>
                  <a:pt x="2209934" y="467177"/>
                  <a:pt x="2468413" y="460552"/>
                  <a:pt x="2725741" y="437978"/>
                </a:cubicBezTo>
                <a:cubicBezTo>
                  <a:pt x="2747420" y="436076"/>
                  <a:pt x="2763682" y="416217"/>
                  <a:pt x="2784134" y="408780"/>
                </a:cubicBezTo>
                <a:cubicBezTo>
                  <a:pt x="2817427" y="396673"/>
                  <a:pt x="2852259" y="389314"/>
                  <a:pt x="2886322" y="379581"/>
                </a:cubicBezTo>
                <a:cubicBezTo>
                  <a:pt x="2923102" y="382208"/>
                  <a:pt x="3081421" y="359688"/>
                  <a:pt x="3134492" y="423379"/>
                </a:cubicBezTo>
                <a:cubicBezTo>
                  <a:pt x="3148424" y="440098"/>
                  <a:pt x="3153957" y="462310"/>
                  <a:pt x="3163689" y="481776"/>
                </a:cubicBezTo>
                <a:cubicBezTo>
                  <a:pt x="3152521" y="526450"/>
                  <a:pt x="3153500" y="550364"/>
                  <a:pt x="3119894" y="583971"/>
                </a:cubicBezTo>
                <a:cubicBezTo>
                  <a:pt x="3107488" y="596378"/>
                  <a:pt x="3091792" y="605322"/>
                  <a:pt x="3076099" y="613169"/>
                </a:cubicBezTo>
                <a:cubicBezTo>
                  <a:pt x="3006816" y="647813"/>
                  <a:pt x="2978826" y="645596"/>
                  <a:pt x="2900920" y="671566"/>
                </a:cubicBezTo>
                <a:cubicBezTo>
                  <a:pt x="2861478" y="684714"/>
                  <a:pt x="2823063" y="700765"/>
                  <a:pt x="2784134" y="715364"/>
                </a:cubicBezTo>
                <a:cubicBezTo>
                  <a:pt x="2643017" y="700765"/>
                  <a:pt x="2501441" y="690075"/>
                  <a:pt x="2360783" y="671566"/>
                </a:cubicBezTo>
                <a:cubicBezTo>
                  <a:pt x="2278952" y="660798"/>
                  <a:pt x="2199817" y="638176"/>
                  <a:pt x="2127211" y="598570"/>
                </a:cubicBezTo>
                <a:cubicBezTo>
                  <a:pt x="2079369" y="572473"/>
                  <a:pt x="2064583" y="554660"/>
                  <a:pt x="2039621" y="510974"/>
                </a:cubicBezTo>
                <a:cubicBezTo>
                  <a:pt x="2028824" y="492078"/>
                  <a:pt x="2023482" y="469988"/>
                  <a:pt x="2010425" y="452577"/>
                </a:cubicBezTo>
                <a:cubicBezTo>
                  <a:pt x="1993909" y="430554"/>
                  <a:pt x="1969945" y="415081"/>
                  <a:pt x="1952031" y="394180"/>
                </a:cubicBezTo>
                <a:cubicBezTo>
                  <a:pt x="1940613" y="380858"/>
                  <a:pt x="1936313" y="361616"/>
                  <a:pt x="1922835" y="350383"/>
                </a:cubicBezTo>
                <a:cubicBezTo>
                  <a:pt x="1903948" y="334643"/>
                  <a:pt x="1808853" y="298948"/>
                  <a:pt x="1791450" y="291986"/>
                </a:cubicBezTo>
                <a:cubicBezTo>
                  <a:pt x="1689262" y="301719"/>
                  <a:pt x="1584907" y="298101"/>
                  <a:pt x="1484886" y="321184"/>
                </a:cubicBezTo>
                <a:cubicBezTo>
                  <a:pt x="1454525" y="328191"/>
                  <a:pt x="1435344" y="359062"/>
                  <a:pt x="1411895" y="379581"/>
                </a:cubicBezTo>
                <a:cubicBezTo>
                  <a:pt x="1383194" y="404696"/>
                  <a:pt x="1356181" y="432622"/>
                  <a:pt x="1338904" y="467177"/>
                </a:cubicBezTo>
                <a:cubicBezTo>
                  <a:pt x="1332022" y="480941"/>
                  <a:pt x="1329171" y="496375"/>
                  <a:pt x="1324305" y="510974"/>
                </a:cubicBezTo>
                <a:cubicBezTo>
                  <a:pt x="1445520" y="632197"/>
                  <a:pt x="1406778" y="623361"/>
                  <a:pt x="1703861" y="540173"/>
                </a:cubicBezTo>
                <a:cubicBezTo>
                  <a:pt x="1731185" y="532522"/>
                  <a:pt x="1733058" y="491509"/>
                  <a:pt x="1747656" y="467177"/>
                </a:cubicBezTo>
                <a:cubicBezTo>
                  <a:pt x="1742790" y="428246"/>
                  <a:pt x="1746464" y="387255"/>
                  <a:pt x="1733057" y="350383"/>
                </a:cubicBezTo>
                <a:cubicBezTo>
                  <a:pt x="1726002" y="330980"/>
                  <a:pt x="1704799" y="320181"/>
                  <a:pt x="1689262" y="306585"/>
                </a:cubicBezTo>
                <a:cubicBezTo>
                  <a:pt x="1665813" y="286066"/>
                  <a:pt x="1643705" y="262961"/>
                  <a:pt x="1616271" y="248188"/>
                </a:cubicBezTo>
                <a:cubicBezTo>
                  <a:pt x="1579665" y="228476"/>
                  <a:pt x="1539544" y="215518"/>
                  <a:pt x="1499485" y="204390"/>
                </a:cubicBezTo>
                <a:cubicBezTo>
                  <a:pt x="1390401" y="174087"/>
                  <a:pt x="1319260" y="171767"/>
                  <a:pt x="1207519" y="160592"/>
                </a:cubicBezTo>
                <a:cubicBezTo>
                  <a:pt x="1095599" y="165459"/>
                  <a:pt x="983099" y="162820"/>
                  <a:pt x="871758" y="175192"/>
                </a:cubicBezTo>
                <a:cubicBezTo>
                  <a:pt x="850129" y="177595"/>
                  <a:pt x="831819" y="192856"/>
                  <a:pt x="813365" y="204390"/>
                </a:cubicBezTo>
                <a:cubicBezTo>
                  <a:pt x="763427" y="235604"/>
                  <a:pt x="750987" y="252173"/>
                  <a:pt x="711177" y="291986"/>
                </a:cubicBezTo>
                <a:cubicBezTo>
                  <a:pt x="706311" y="311452"/>
                  <a:pt x="696579" y="330318"/>
                  <a:pt x="696579" y="350383"/>
                </a:cubicBezTo>
                <a:cubicBezTo>
                  <a:pt x="696579" y="389617"/>
                  <a:pt x="696088" y="430960"/>
                  <a:pt x="711177" y="467177"/>
                </a:cubicBezTo>
                <a:cubicBezTo>
                  <a:pt x="721764" y="492588"/>
                  <a:pt x="745966" y="511410"/>
                  <a:pt x="769571" y="525574"/>
                </a:cubicBezTo>
                <a:cubicBezTo>
                  <a:pt x="799487" y="543525"/>
                  <a:pt x="952134" y="578518"/>
                  <a:pt x="973946" y="583971"/>
                </a:cubicBezTo>
                <a:cubicBezTo>
                  <a:pt x="1032339" y="574238"/>
                  <a:pt x="1114719" y="602945"/>
                  <a:pt x="1149126" y="554772"/>
                </a:cubicBezTo>
                <a:cubicBezTo>
                  <a:pt x="1160678" y="538598"/>
                  <a:pt x="1130109" y="366188"/>
                  <a:pt x="1090733" y="321184"/>
                </a:cubicBezTo>
                <a:cubicBezTo>
                  <a:pt x="1057377" y="283061"/>
                  <a:pt x="956316" y="221861"/>
                  <a:pt x="915553" y="204390"/>
                </a:cubicBezTo>
                <a:cubicBezTo>
                  <a:pt x="882992" y="190434"/>
                  <a:pt x="847146" y="185860"/>
                  <a:pt x="813365" y="175192"/>
                </a:cubicBezTo>
                <a:cubicBezTo>
                  <a:pt x="754670" y="156656"/>
                  <a:pt x="638186" y="116795"/>
                  <a:pt x="638186" y="116795"/>
                </a:cubicBezTo>
                <a:cubicBezTo>
                  <a:pt x="531132" y="126528"/>
                  <a:pt x="423862" y="134122"/>
                  <a:pt x="317024" y="145993"/>
                </a:cubicBezTo>
                <a:cubicBezTo>
                  <a:pt x="292363" y="148733"/>
                  <a:pt x="267571" y="152745"/>
                  <a:pt x="244032" y="160592"/>
                </a:cubicBezTo>
                <a:cubicBezTo>
                  <a:pt x="223387" y="167474"/>
                  <a:pt x="204300" y="178594"/>
                  <a:pt x="185639" y="189791"/>
                </a:cubicBezTo>
                <a:cubicBezTo>
                  <a:pt x="125726" y="225741"/>
                  <a:pt x="92893" y="252055"/>
                  <a:pt x="39656" y="291986"/>
                </a:cubicBezTo>
                <a:cubicBezTo>
                  <a:pt x="11305" y="348693"/>
                  <a:pt x="-25392" y="395100"/>
                  <a:pt x="25058" y="467177"/>
                </a:cubicBezTo>
                <a:cubicBezTo>
                  <a:pt x="36575" y="483631"/>
                  <a:pt x="162778" y="506939"/>
                  <a:pt x="185639" y="510974"/>
                </a:cubicBezTo>
                <a:lnTo>
                  <a:pt x="360819" y="540173"/>
                </a:lnTo>
                <a:cubicBezTo>
                  <a:pt x="535998" y="530440"/>
                  <a:pt x="711737" y="528011"/>
                  <a:pt x="886357" y="510974"/>
                </a:cubicBezTo>
                <a:cubicBezTo>
                  <a:pt x="912438" y="508429"/>
                  <a:pt x="934488" y="490063"/>
                  <a:pt x="959348" y="481776"/>
                </a:cubicBezTo>
                <a:cubicBezTo>
                  <a:pt x="1052672" y="450666"/>
                  <a:pt x="1057777" y="453203"/>
                  <a:pt x="1149126" y="437978"/>
                </a:cubicBezTo>
                <a:cubicBezTo>
                  <a:pt x="1279892" y="385669"/>
                  <a:pt x="1163529" y="427077"/>
                  <a:pt x="1295109" y="394180"/>
                </a:cubicBezTo>
                <a:cubicBezTo>
                  <a:pt x="1329477" y="385587"/>
                  <a:pt x="1362497" y="371611"/>
                  <a:pt x="1397297" y="364982"/>
                </a:cubicBezTo>
                <a:cubicBezTo>
                  <a:pt x="1464899" y="352105"/>
                  <a:pt x="1533548" y="345516"/>
                  <a:pt x="1601673" y="335783"/>
                </a:cubicBezTo>
                <a:cubicBezTo>
                  <a:pt x="1635736" y="330917"/>
                  <a:pt x="1670121" y="327932"/>
                  <a:pt x="1703861" y="321184"/>
                </a:cubicBezTo>
                <a:lnTo>
                  <a:pt x="1849844" y="291986"/>
                </a:lnTo>
                <a:cubicBezTo>
                  <a:pt x="2103606" y="190474"/>
                  <a:pt x="1910852" y="259954"/>
                  <a:pt x="2054219" y="218989"/>
                </a:cubicBezTo>
                <a:cubicBezTo>
                  <a:pt x="2093011" y="207905"/>
                  <a:pt x="2114425" y="195267"/>
                  <a:pt x="2156407" y="189791"/>
                </a:cubicBezTo>
                <a:cubicBezTo>
                  <a:pt x="2248593" y="177766"/>
                  <a:pt x="2433775" y="160592"/>
                  <a:pt x="2433775" y="160592"/>
                </a:cubicBezTo>
                <a:cubicBezTo>
                  <a:pt x="2492168" y="170325"/>
                  <a:pt x="2551523" y="175432"/>
                  <a:pt x="2608954" y="189791"/>
                </a:cubicBezTo>
                <a:cubicBezTo>
                  <a:pt x="2630066" y="195069"/>
                  <a:pt x="2648893" y="207455"/>
                  <a:pt x="2667347" y="218989"/>
                </a:cubicBezTo>
                <a:cubicBezTo>
                  <a:pt x="2722346" y="253365"/>
                  <a:pt x="2746812" y="279796"/>
                  <a:pt x="2784134" y="335783"/>
                </a:cubicBezTo>
                <a:cubicBezTo>
                  <a:pt x="2796205" y="353891"/>
                  <a:pt x="2803598" y="374714"/>
                  <a:pt x="2813330" y="394180"/>
                </a:cubicBezTo>
                <a:cubicBezTo>
                  <a:pt x="2803598" y="437978"/>
                  <a:pt x="2801389" y="484159"/>
                  <a:pt x="2784134" y="525574"/>
                </a:cubicBezTo>
                <a:cubicBezTo>
                  <a:pt x="2776194" y="544632"/>
                  <a:pt x="2757313" y="557619"/>
                  <a:pt x="2740339" y="569371"/>
                </a:cubicBezTo>
                <a:cubicBezTo>
                  <a:pt x="2594332" y="670459"/>
                  <a:pt x="2632660" y="651495"/>
                  <a:pt x="2492168" y="671566"/>
                </a:cubicBezTo>
                <a:cubicBezTo>
                  <a:pt x="2422784" y="694696"/>
                  <a:pt x="2378195" y="715364"/>
                  <a:pt x="2302390" y="715364"/>
                </a:cubicBezTo>
                <a:cubicBezTo>
                  <a:pt x="2238944" y="715364"/>
                  <a:pt x="2175872" y="705631"/>
                  <a:pt x="2112613" y="700765"/>
                </a:cubicBezTo>
                <a:cubicBezTo>
                  <a:pt x="2044573" y="689424"/>
                  <a:pt x="2012313" y="690459"/>
                  <a:pt x="1952031" y="656967"/>
                </a:cubicBezTo>
                <a:cubicBezTo>
                  <a:pt x="1930762" y="645150"/>
                  <a:pt x="1914270" y="626065"/>
                  <a:pt x="1893638" y="613169"/>
                </a:cubicBezTo>
                <a:cubicBezTo>
                  <a:pt x="1875184" y="601635"/>
                  <a:pt x="1853699" y="595505"/>
                  <a:pt x="1835245" y="583971"/>
                </a:cubicBezTo>
                <a:cubicBezTo>
                  <a:pt x="1814613" y="571075"/>
                  <a:pt x="1797484" y="553069"/>
                  <a:pt x="1776852" y="540173"/>
                </a:cubicBezTo>
                <a:cubicBezTo>
                  <a:pt x="1758398" y="528638"/>
                  <a:pt x="1736167" y="523624"/>
                  <a:pt x="1718459" y="510974"/>
                </a:cubicBezTo>
                <a:cubicBezTo>
                  <a:pt x="1701659" y="498973"/>
                  <a:pt x="1691464" y="479178"/>
                  <a:pt x="1674664" y="467177"/>
                </a:cubicBezTo>
                <a:cubicBezTo>
                  <a:pt x="1656956" y="454527"/>
                  <a:pt x="1635294" y="448547"/>
                  <a:pt x="1616271" y="437978"/>
                </a:cubicBezTo>
                <a:cubicBezTo>
                  <a:pt x="1591468" y="424197"/>
                  <a:pt x="1568083" y="407960"/>
                  <a:pt x="1543280" y="394180"/>
                </a:cubicBezTo>
                <a:cubicBezTo>
                  <a:pt x="1471420" y="354255"/>
                  <a:pt x="1493084" y="371869"/>
                  <a:pt x="1411895" y="335783"/>
                </a:cubicBezTo>
                <a:cubicBezTo>
                  <a:pt x="1392009" y="326944"/>
                  <a:pt x="1373707" y="314668"/>
                  <a:pt x="1353502" y="306585"/>
                </a:cubicBezTo>
                <a:cubicBezTo>
                  <a:pt x="1324927" y="295154"/>
                  <a:pt x="1265912" y="277386"/>
                  <a:pt x="1265912" y="277386"/>
                </a:cubicBezTo>
                <a:cubicBezTo>
                  <a:pt x="1246448" y="282253"/>
                  <a:pt x="1223845" y="280324"/>
                  <a:pt x="1207519" y="291986"/>
                </a:cubicBezTo>
                <a:cubicBezTo>
                  <a:pt x="1168853" y="319607"/>
                  <a:pt x="1162335" y="354551"/>
                  <a:pt x="1149126" y="394180"/>
                </a:cubicBezTo>
                <a:cubicBezTo>
                  <a:pt x="1153992" y="418512"/>
                  <a:pt x="1149960" y="446530"/>
                  <a:pt x="1163724" y="467177"/>
                </a:cubicBezTo>
                <a:cubicBezTo>
                  <a:pt x="1172259" y="479981"/>
                  <a:pt x="1194716" y="473240"/>
                  <a:pt x="1207519" y="481776"/>
                </a:cubicBezTo>
                <a:cubicBezTo>
                  <a:pt x="1347748" y="575268"/>
                  <a:pt x="1133264" y="478351"/>
                  <a:pt x="1324305" y="554772"/>
                </a:cubicBezTo>
                <a:cubicBezTo>
                  <a:pt x="1421627" y="549906"/>
                  <a:pt x="1519961" y="554991"/>
                  <a:pt x="1616271" y="540173"/>
                </a:cubicBezTo>
                <a:cubicBezTo>
                  <a:pt x="1648535" y="535209"/>
                  <a:pt x="1675870" y="513171"/>
                  <a:pt x="1703861" y="496375"/>
                </a:cubicBezTo>
                <a:cubicBezTo>
                  <a:pt x="1748516" y="469580"/>
                  <a:pt x="1824423" y="398880"/>
                  <a:pt x="1849844" y="364982"/>
                </a:cubicBezTo>
                <a:lnTo>
                  <a:pt x="1893638" y="306585"/>
                </a:lnTo>
                <a:cubicBezTo>
                  <a:pt x="1898504" y="291986"/>
                  <a:pt x="1904010" y="277584"/>
                  <a:pt x="1908237" y="262787"/>
                </a:cubicBezTo>
                <a:cubicBezTo>
                  <a:pt x="1924536" y="205739"/>
                  <a:pt x="1943764" y="143295"/>
                  <a:pt x="1893638" y="87596"/>
                </a:cubicBezTo>
                <a:cubicBezTo>
                  <a:pt x="1879313" y="71678"/>
                  <a:pt x="1729203" y="46332"/>
                  <a:pt x="1703861" y="43798"/>
                </a:cubicBezTo>
                <a:cubicBezTo>
                  <a:pt x="1635901" y="37001"/>
                  <a:pt x="1567476" y="35675"/>
                  <a:pt x="1499485" y="29199"/>
                </a:cubicBezTo>
                <a:cubicBezTo>
                  <a:pt x="1465231" y="25937"/>
                  <a:pt x="1431440" y="18868"/>
                  <a:pt x="1397297" y="14600"/>
                </a:cubicBezTo>
                <a:cubicBezTo>
                  <a:pt x="1353573" y="9134"/>
                  <a:pt x="1309707" y="4867"/>
                  <a:pt x="1265912" y="0"/>
                </a:cubicBezTo>
                <a:cubicBezTo>
                  <a:pt x="1134527" y="4867"/>
                  <a:pt x="1002992" y="6646"/>
                  <a:pt x="871758" y="14600"/>
                </a:cubicBezTo>
                <a:cubicBezTo>
                  <a:pt x="842213" y="16391"/>
                  <a:pt x="811986" y="19083"/>
                  <a:pt x="784169" y="29199"/>
                </a:cubicBezTo>
                <a:cubicBezTo>
                  <a:pt x="757503" y="38896"/>
                  <a:pt x="735508" y="58398"/>
                  <a:pt x="711177" y="72997"/>
                </a:cubicBezTo>
                <a:cubicBezTo>
                  <a:pt x="685225" y="124906"/>
                  <a:pt x="661363" y="142757"/>
                  <a:pt x="696579" y="204390"/>
                </a:cubicBezTo>
                <a:cubicBezTo>
                  <a:pt x="705284" y="219624"/>
                  <a:pt x="723729" y="228040"/>
                  <a:pt x="740374" y="233589"/>
                </a:cubicBezTo>
                <a:cubicBezTo>
                  <a:pt x="774800" y="245065"/>
                  <a:pt x="994149" y="296529"/>
                  <a:pt x="1046938" y="306585"/>
                </a:cubicBezTo>
                <a:cubicBezTo>
                  <a:pt x="1105091" y="317662"/>
                  <a:pt x="1163461" y="327784"/>
                  <a:pt x="1222117" y="335783"/>
                </a:cubicBezTo>
                <a:cubicBezTo>
                  <a:pt x="1270572" y="342391"/>
                  <a:pt x="1319495" y="344982"/>
                  <a:pt x="1368100" y="350383"/>
                </a:cubicBezTo>
                <a:cubicBezTo>
                  <a:pt x="1407092" y="354716"/>
                  <a:pt x="1445957" y="360116"/>
                  <a:pt x="1484886" y="364982"/>
                </a:cubicBezTo>
                <a:cubicBezTo>
                  <a:pt x="1640601" y="360116"/>
                  <a:pt x="1796723" y="362645"/>
                  <a:pt x="1952031" y="350383"/>
                </a:cubicBezTo>
                <a:cubicBezTo>
                  <a:pt x="1989372" y="347435"/>
                  <a:pt x="2052150" y="320127"/>
                  <a:pt x="2083416" y="291986"/>
                </a:cubicBezTo>
                <a:cubicBezTo>
                  <a:pt x="2119222" y="259758"/>
                  <a:pt x="2185604" y="189791"/>
                  <a:pt x="2185604" y="189791"/>
                </a:cubicBezTo>
                <a:cubicBezTo>
                  <a:pt x="2180738" y="160592"/>
                  <a:pt x="2198056" y="114218"/>
                  <a:pt x="2171006" y="102195"/>
                </a:cubicBezTo>
                <a:cubicBezTo>
                  <a:pt x="2134338" y="85897"/>
                  <a:pt x="2092802" y="120370"/>
                  <a:pt x="2054219" y="131394"/>
                </a:cubicBezTo>
                <a:cubicBezTo>
                  <a:pt x="1970291" y="155375"/>
                  <a:pt x="1941237" y="167789"/>
                  <a:pt x="1864442" y="218989"/>
                </a:cubicBezTo>
                <a:cubicBezTo>
                  <a:pt x="1578977" y="409311"/>
                  <a:pt x="1991476" y="157361"/>
                  <a:pt x="1718459" y="321184"/>
                </a:cubicBezTo>
                <a:cubicBezTo>
                  <a:pt x="1689262" y="360115"/>
                  <a:pt x="1622869" y="389977"/>
                  <a:pt x="1630869" y="437978"/>
                </a:cubicBezTo>
                <a:cubicBezTo>
                  <a:pt x="1635735" y="467177"/>
                  <a:pt x="1628263" y="501486"/>
                  <a:pt x="1645468" y="525574"/>
                </a:cubicBezTo>
                <a:cubicBezTo>
                  <a:pt x="1657129" y="541901"/>
                  <a:pt x="1684103" y="536686"/>
                  <a:pt x="1703861" y="540173"/>
                </a:cubicBezTo>
                <a:cubicBezTo>
                  <a:pt x="1856414" y="567096"/>
                  <a:pt x="1885638" y="568482"/>
                  <a:pt x="2025023" y="583971"/>
                </a:cubicBezTo>
                <a:cubicBezTo>
                  <a:pt x="2122345" y="569372"/>
                  <a:pt x="2220647" y="560246"/>
                  <a:pt x="2316989" y="540173"/>
                </a:cubicBezTo>
                <a:cubicBezTo>
                  <a:pt x="2338294" y="535734"/>
                  <a:pt x="2385114" y="530439"/>
                  <a:pt x="2375382" y="510974"/>
                </a:cubicBezTo>
                <a:cubicBezTo>
                  <a:pt x="2361619" y="483447"/>
                  <a:pt x="2318344" y="485480"/>
                  <a:pt x="2287792" y="481776"/>
                </a:cubicBezTo>
                <a:cubicBezTo>
                  <a:pt x="2157005" y="465922"/>
                  <a:pt x="2025258" y="458300"/>
                  <a:pt x="1893638" y="452577"/>
                </a:cubicBezTo>
                <a:cubicBezTo>
                  <a:pt x="1689397" y="443696"/>
                  <a:pt x="1484886" y="442844"/>
                  <a:pt x="1280510" y="437978"/>
                </a:cubicBezTo>
                <a:cubicBezTo>
                  <a:pt x="966685" y="398748"/>
                  <a:pt x="1059558" y="404602"/>
                  <a:pt x="492203" y="437978"/>
                </a:cubicBezTo>
                <a:cubicBezTo>
                  <a:pt x="466043" y="439517"/>
                  <a:pt x="443158" y="456534"/>
                  <a:pt x="419212" y="467177"/>
                </a:cubicBezTo>
                <a:cubicBezTo>
                  <a:pt x="310986" y="515281"/>
                  <a:pt x="406969" y="480991"/>
                  <a:pt x="317024" y="510974"/>
                </a:cubicBezTo>
                <a:cubicBezTo>
                  <a:pt x="302426" y="525573"/>
                  <a:pt x="269835" y="534407"/>
                  <a:pt x="273229" y="554772"/>
                </a:cubicBezTo>
                <a:cubicBezTo>
                  <a:pt x="277229" y="578772"/>
                  <a:pt x="308756" y="590255"/>
                  <a:pt x="331622" y="598570"/>
                </a:cubicBezTo>
                <a:cubicBezTo>
                  <a:pt x="342174" y="602408"/>
                  <a:pt x="548429" y="627497"/>
                  <a:pt x="550596" y="627768"/>
                </a:cubicBezTo>
                <a:cubicBezTo>
                  <a:pt x="589525" y="642367"/>
                  <a:pt x="627048" y="661482"/>
                  <a:pt x="667383" y="671566"/>
                </a:cubicBezTo>
                <a:cubicBezTo>
                  <a:pt x="705443" y="681082"/>
                  <a:pt x="744937" y="686165"/>
                  <a:pt x="784169" y="686165"/>
                </a:cubicBezTo>
                <a:cubicBezTo>
                  <a:pt x="1217279" y="686165"/>
                  <a:pt x="1650334" y="676432"/>
                  <a:pt x="2083416" y="671566"/>
                </a:cubicBezTo>
                <a:cubicBezTo>
                  <a:pt x="2145676" y="650812"/>
                  <a:pt x="2111823" y="656967"/>
                  <a:pt x="2185604" y="656967"/>
                </a:cubicBezTo>
              </a:path>
            </a:pathLst>
          </a:custGeom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22488" y="22780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51088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08288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7346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52575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7681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16400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94375" y="22780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30925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77038" y="2276475"/>
            <a:ext cx="0" cy="481013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2631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68" name="Group 47"/>
          <p:cNvGrpSpPr>
            <a:grpSpLocks/>
          </p:cNvGrpSpPr>
          <p:nvPr/>
        </p:nvGrpSpPr>
        <p:grpSpPr bwMode="auto">
          <a:xfrm rot="10800000">
            <a:off x="1704975" y="5591175"/>
            <a:ext cx="5773738" cy="496888"/>
            <a:chOff x="1704472" y="2428100"/>
            <a:chExt cx="5774503" cy="496374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274461" y="2428100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501503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960351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725628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02885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129164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370238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6834" y="2428100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283429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928039" y="2426515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477387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69" name="Group 61"/>
          <p:cNvGrpSpPr>
            <a:grpSpLocks/>
          </p:cNvGrpSpPr>
          <p:nvPr/>
        </p:nvGrpSpPr>
        <p:grpSpPr bwMode="auto">
          <a:xfrm>
            <a:off x="7627938" y="2424113"/>
            <a:ext cx="677862" cy="3363912"/>
            <a:chOff x="7627604" y="2423476"/>
            <a:chExt cx="678819" cy="3365129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7627604" y="2423476"/>
              <a:ext cx="276615" cy="438309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7780219" y="340331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780219" y="3751106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780219" y="4206883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7780219" y="4516558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780219" y="4908812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7780219" y="5181961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7649860" y="5394763"/>
              <a:ext cx="445128" cy="393842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70" name="Group 62"/>
          <p:cNvGrpSpPr>
            <a:grpSpLocks/>
          </p:cNvGrpSpPr>
          <p:nvPr/>
        </p:nvGrpSpPr>
        <p:grpSpPr bwMode="auto">
          <a:xfrm rot="10800000">
            <a:off x="679450" y="2524125"/>
            <a:ext cx="677863" cy="3365500"/>
            <a:chOff x="7627604" y="2423476"/>
            <a:chExt cx="678819" cy="3365129"/>
          </a:xfrm>
        </p:grpSpPr>
        <p:cxnSp>
          <p:nvCxnSpPr>
            <p:cNvPr id="64" name="Straight Connector 63"/>
            <p:cNvCxnSpPr/>
            <p:nvPr/>
          </p:nvCxnSpPr>
          <p:spPr>
            <a:xfrm flipH="1">
              <a:off x="7626015" y="2423476"/>
              <a:ext cx="276615" cy="438102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7780219" y="3402855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7780219" y="375206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7780219" y="4207629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7780219" y="451715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780219" y="490922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7780219" y="518224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7648271" y="5394948"/>
              <a:ext cx="445127" cy="393657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Freeform 71"/>
          <p:cNvSpPr/>
          <p:nvPr/>
        </p:nvSpPr>
        <p:spPr>
          <a:xfrm>
            <a:off x="7632700" y="642938"/>
            <a:ext cx="877888" cy="2408237"/>
          </a:xfrm>
          <a:custGeom>
            <a:avLst/>
            <a:gdLst>
              <a:gd name="connsiteX0" fmla="*/ 89504 w 877811"/>
              <a:gd name="connsiteY0" fmla="*/ 2408877 h 2408877"/>
              <a:gd name="connsiteX1" fmla="*/ 162496 w 877811"/>
              <a:gd name="connsiteY1" fmla="*/ 2350480 h 2408877"/>
              <a:gd name="connsiteX2" fmla="*/ 206290 w 877811"/>
              <a:gd name="connsiteY2" fmla="*/ 2335881 h 2408877"/>
              <a:gd name="connsiteX3" fmla="*/ 337675 w 877811"/>
              <a:gd name="connsiteY3" fmla="*/ 2292083 h 2408877"/>
              <a:gd name="connsiteX4" fmla="*/ 425265 w 877811"/>
              <a:gd name="connsiteY4" fmla="*/ 2233686 h 2408877"/>
              <a:gd name="connsiteX5" fmla="*/ 542051 w 877811"/>
              <a:gd name="connsiteY5" fmla="*/ 2160690 h 2408877"/>
              <a:gd name="connsiteX6" fmla="*/ 571247 w 877811"/>
              <a:gd name="connsiteY6" fmla="*/ 2116892 h 2408877"/>
              <a:gd name="connsiteX7" fmla="*/ 615042 w 877811"/>
              <a:gd name="connsiteY7" fmla="*/ 2102293 h 2408877"/>
              <a:gd name="connsiteX8" fmla="*/ 731829 w 877811"/>
              <a:gd name="connsiteY8" fmla="*/ 1883304 h 2408877"/>
              <a:gd name="connsiteX9" fmla="*/ 761025 w 877811"/>
              <a:gd name="connsiteY9" fmla="*/ 1635117 h 2408877"/>
              <a:gd name="connsiteX10" fmla="*/ 746427 w 877811"/>
              <a:gd name="connsiteY10" fmla="*/ 1430727 h 2408877"/>
              <a:gd name="connsiteX11" fmla="*/ 731829 w 877811"/>
              <a:gd name="connsiteY11" fmla="*/ 1357731 h 2408877"/>
              <a:gd name="connsiteX12" fmla="*/ 688034 w 877811"/>
              <a:gd name="connsiteY12" fmla="*/ 1299334 h 2408877"/>
              <a:gd name="connsiteX13" fmla="*/ 673435 w 877811"/>
              <a:gd name="connsiteY13" fmla="*/ 1255536 h 2408877"/>
              <a:gd name="connsiteX14" fmla="*/ 527453 w 877811"/>
              <a:gd name="connsiteY14" fmla="*/ 1124143 h 2408877"/>
              <a:gd name="connsiteX15" fmla="*/ 469059 w 877811"/>
              <a:gd name="connsiteY15" fmla="*/ 1094944 h 2408877"/>
              <a:gd name="connsiteX16" fmla="*/ 425265 w 877811"/>
              <a:gd name="connsiteY16" fmla="*/ 1065746 h 2408877"/>
              <a:gd name="connsiteX17" fmla="*/ 366872 w 877811"/>
              <a:gd name="connsiteY17" fmla="*/ 1021948 h 2408877"/>
              <a:gd name="connsiteX18" fmla="*/ 250085 w 877811"/>
              <a:gd name="connsiteY18" fmla="*/ 963551 h 2408877"/>
              <a:gd name="connsiteX19" fmla="*/ 162496 w 877811"/>
              <a:gd name="connsiteY19" fmla="*/ 919753 h 2408877"/>
              <a:gd name="connsiteX20" fmla="*/ 45709 w 877811"/>
              <a:gd name="connsiteY20" fmla="*/ 817558 h 2408877"/>
              <a:gd name="connsiteX21" fmla="*/ 31111 w 877811"/>
              <a:gd name="connsiteY21" fmla="*/ 773761 h 2408877"/>
              <a:gd name="connsiteX22" fmla="*/ 1914 w 877811"/>
              <a:gd name="connsiteY22" fmla="*/ 715364 h 2408877"/>
              <a:gd name="connsiteX23" fmla="*/ 16513 w 877811"/>
              <a:gd name="connsiteY23" fmla="*/ 510974 h 2408877"/>
              <a:gd name="connsiteX24" fmla="*/ 162496 w 877811"/>
              <a:gd name="connsiteY24" fmla="*/ 364982 h 2408877"/>
              <a:gd name="connsiteX25" fmla="*/ 206290 w 877811"/>
              <a:gd name="connsiteY25" fmla="*/ 335783 h 2408877"/>
              <a:gd name="connsiteX26" fmla="*/ 279282 w 877811"/>
              <a:gd name="connsiteY26" fmla="*/ 291985 h 2408877"/>
              <a:gd name="connsiteX27" fmla="*/ 396068 w 877811"/>
              <a:gd name="connsiteY27" fmla="*/ 204390 h 2408877"/>
              <a:gd name="connsiteX28" fmla="*/ 439863 w 877811"/>
              <a:gd name="connsiteY28" fmla="*/ 189791 h 2408877"/>
              <a:gd name="connsiteX29" fmla="*/ 542051 w 877811"/>
              <a:gd name="connsiteY29" fmla="*/ 131394 h 2408877"/>
              <a:gd name="connsiteX30" fmla="*/ 658837 w 877811"/>
              <a:gd name="connsiteY30" fmla="*/ 87596 h 2408877"/>
              <a:gd name="connsiteX31" fmla="*/ 731829 w 877811"/>
              <a:gd name="connsiteY31" fmla="*/ 58397 h 2408877"/>
              <a:gd name="connsiteX32" fmla="*/ 775623 w 877811"/>
              <a:gd name="connsiteY32" fmla="*/ 43798 h 2408877"/>
              <a:gd name="connsiteX33" fmla="*/ 834017 w 877811"/>
              <a:gd name="connsiteY33" fmla="*/ 14599 h 2408877"/>
              <a:gd name="connsiteX34" fmla="*/ 877811 w 877811"/>
              <a:gd name="connsiteY34" fmla="*/ 0 h 240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77811" h="2408877">
                <a:moveTo>
                  <a:pt x="89504" y="2408877"/>
                </a:moveTo>
                <a:cubicBezTo>
                  <a:pt x="113835" y="2389411"/>
                  <a:pt x="136074" y="2366995"/>
                  <a:pt x="162496" y="2350480"/>
                </a:cubicBezTo>
                <a:cubicBezTo>
                  <a:pt x="175545" y="2342324"/>
                  <a:pt x="191882" y="2341284"/>
                  <a:pt x="206290" y="2335881"/>
                </a:cubicBezTo>
                <a:cubicBezTo>
                  <a:pt x="316234" y="2294649"/>
                  <a:pt x="239830" y="2316545"/>
                  <a:pt x="337675" y="2292083"/>
                </a:cubicBezTo>
                <a:cubicBezTo>
                  <a:pt x="366872" y="2272617"/>
                  <a:pt x="393879" y="2249380"/>
                  <a:pt x="425265" y="2233686"/>
                </a:cubicBezTo>
                <a:cubicBezTo>
                  <a:pt x="505420" y="2193606"/>
                  <a:pt x="466249" y="2217546"/>
                  <a:pt x="542051" y="2160690"/>
                </a:cubicBezTo>
                <a:cubicBezTo>
                  <a:pt x="551783" y="2146091"/>
                  <a:pt x="557546" y="2127853"/>
                  <a:pt x="571247" y="2116892"/>
                </a:cubicBezTo>
                <a:cubicBezTo>
                  <a:pt x="583263" y="2107279"/>
                  <a:pt x="605298" y="2114203"/>
                  <a:pt x="615042" y="2102293"/>
                </a:cubicBezTo>
                <a:cubicBezTo>
                  <a:pt x="680957" y="2021725"/>
                  <a:pt x="697791" y="1968404"/>
                  <a:pt x="731829" y="1883304"/>
                </a:cubicBezTo>
                <a:cubicBezTo>
                  <a:pt x="740663" y="1821462"/>
                  <a:pt x="761025" y="1689186"/>
                  <a:pt x="761025" y="1635117"/>
                </a:cubicBezTo>
                <a:cubicBezTo>
                  <a:pt x="761025" y="1566813"/>
                  <a:pt x="753577" y="1498655"/>
                  <a:pt x="746427" y="1430727"/>
                </a:cubicBezTo>
                <a:cubicBezTo>
                  <a:pt x="743830" y="1406050"/>
                  <a:pt x="741906" y="1380406"/>
                  <a:pt x="731829" y="1357731"/>
                </a:cubicBezTo>
                <a:cubicBezTo>
                  <a:pt x="721948" y="1335496"/>
                  <a:pt x="702632" y="1318800"/>
                  <a:pt x="688034" y="1299334"/>
                </a:cubicBezTo>
                <a:cubicBezTo>
                  <a:pt x="683168" y="1284735"/>
                  <a:pt x="683048" y="1267553"/>
                  <a:pt x="673435" y="1255536"/>
                </a:cubicBezTo>
                <a:cubicBezTo>
                  <a:pt x="633383" y="1205467"/>
                  <a:pt x="584181" y="1156561"/>
                  <a:pt x="527453" y="1124143"/>
                </a:cubicBezTo>
                <a:cubicBezTo>
                  <a:pt x="508558" y="1113345"/>
                  <a:pt x="487954" y="1105742"/>
                  <a:pt x="469059" y="1094944"/>
                </a:cubicBezTo>
                <a:cubicBezTo>
                  <a:pt x="453826" y="1086239"/>
                  <a:pt x="439542" y="1075944"/>
                  <a:pt x="425265" y="1065746"/>
                </a:cubicBezTo>
                <a:cubicBezTo>
                  <a:pt x="405466" y="1051603"/>
                  <a:pt x="387888" y="1034208"/>
                  <a:pt x="366872" y="1021948"/>
                </a:cubicBezTo>
                <a:cubicBezTo>
                  <a:pt x="329277" y="1000016"/>
                  <a:pt x="289014" y="983017"/>
                  <a:pt x="250085" y="963551"/>
                </a:cubicBezTo>
                <a:cubicBezTo>
                  <a:pt x="220889" y="948952"/>
                  <a:pt x="185578" y="942836"/>
                  <a:pt x="162496" y="919753"/>
                </a:cubicBezTo>
                <a:cubicBezTo>
                  <a:pt x="86898" y="844151"/>
                  <a:pt x="126124" y="877874"/>
                  <a:pt x="45709" y="817558"/>
                </a:cubicBezTo>
                <a:cubicBezTo>
                  <a:pt x="40843" y="802959"/>
                  <a:pt x="37173" y="787905"/>
                  <a:pt x="31111" y="773761"/>
                </a:cubicBezTo>
                <a:cubicBezTo>
                  <a:pt x="22539" y="753757"/>
                  <a:pt x="3121" y="737094"/>
                  <a:pt x="1914" y="715364"/>
                </a:cubicBezTo>
                <a:cubicBezTo>
                  <a:pt x="-1874" y="647166"/>
                  <a:pt x="-1458" y="576871"/>
                  <a:pt x="16513" y="510974"/>
                </a:cubicBezTo>
                <a:cubicBezTo>
                  <a:pt x="53089" y="376852"/>
                  <a:pt x="75592" y="408437"/>
                  <a:pt x="162496" y="364982"/>
                </a:cubicBezTo>
                <a:cubicBezTo>
                  <a:pt x="178189" y="357135"/>
                  <a:pt x="191412" y="345082"/>
                  <a:pt x="206290" y="335783"/>
                </a:cubicBezTo>
                <a:cubicBezTo>
                  <a:pt x="230351" y="320744"/>
                  <a:pt x="256037" y="308258"/>
                  <a:pt x="279282" y="291985"/>
                </a:cubicBezTo>
                <a:cubicBezTo>
                  <a:pt x="306144" y="273180"/>
                  <a:pt x="360037" y="222407"/>
                  <a:pt x="396068" y="204390"/>
                </a:cubicBezTo>
                <a:cubicBezTo>
                  <a:pt x="409831" y="197508"/>
                  <a:pt x="425719" y="195853"/>
                  <a:pt x="439863" y="189791"/>
                </a:cubicBezTo>
                <a:cubicBezTo>
                  <a:pt x="528081" y="151980"/>
                  <a:pt x="468755" y="173280"/>
                  <a:pt x="542051" y="131394"/>
                </a:cubicBezTo>
                <a:cubicBezTo>
                  <a:pt x="625675" y="83606"/>
                  <a:pt x="572614" y="116339"/>
                  <a:pt x="658837" y="87596"/>
                </a:cubicBezTo>
                <a:cubicBezTo>
                  <a:pt x="683697" y="79309"/>
                  <a:pt x="707293" y="67599"/>
                  <a:pt x="731829" y="58397"/>
                </a:cubicBezTo>
                <a:cubicBezTo>
                  <a:pt x="746237" y="52994"/>
                  <a:pt x="761480" y="49860"/>
                  <a:pt x="775623" y="43798"/>
                </a:cubicBezTo>
                <a:cubicBezTo>
                  <a:pt x="795626" y="35225"/>
                  <a:pt x="814014" y="23172"/>
                  <a:pt x="834017" y="14599"/>
                </a:cubicBezTo>
                <a:cubicBezTo>
                  <a:pt x="848160" y="8537"/>
                  <a:pt x="877811" y="0"/>
                  <a:pt x="877811" y="0"/>
                </a:cubicBezTo>
              </a:path>
            </a:pathLst>
          </a:custGeom>
          <a:ln w="152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472" name="TextBox 72"/>
          <p:cNvSpPr txBox="1">
            <a:spLocks noChangeArrowheads="1"/>
          </p:cNvSpPr>
          <p:nvPr/>
        </p:nvSpPr>
        <p:spPr bwMode="auto">
          <a:xfrm>
            <a:off x="4208463" y="3163888"/>
            <a:ext cx="158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RIBOSOMES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5475288" y="3532188"/>
            <a:ext cx="655637" cy="438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022600" y="3489325"/>
            <a:ext cx="1185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745163" y="3475038"/>
            <a:ext cx="1119187" cy="146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974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Bacteria </a:t>
            </a:r>
            <a:r>
              <a:rPr lang="en-US" dirty="0" smtClean="0">
                <a:ea typeface="+mj-ea"/>
              </a:rPr>
              <a:t>parts</a:t>
            </a:r>
            <a:endParaRPr lang="en-US" dirty="0">
              <a:ea typeface="+mj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1658" y="2759259"/>
            <a:ext cx="6569228" cy="28322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57313" y="2860675"/>
            <a:ext cx="6321425" cy="26289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09713" y="2992438"/>
            <a:ext cx="6037262" cy="23209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82775" y="348932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51075" y="3314700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57413" y="4119563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08288" y="3422650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24050" y="477837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88138" y="4206875"/>
            <a:ext cx="88900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07088" y="4821238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05538" y="3359150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63838" y="4908550"/>
            <a:ext cx="87312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77038" y="4778375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84988" y="3533775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35175" y="364172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29088" y="3284538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52888" y="4908550"/>
            <a:ext cx="87312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57575" y="4421188"/>
            <a:ext cx="87313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18225" y="4000500"/>
            <a:ext cx="87313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39000" y="4510088"/>
            <a:ext cx="87313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909888" y="3694113"/>
            <a:ext cx="3162300" cy="714375"/>
          </a:xfrm>
          <a:custGeom>
            <a:avLst/>
            <a:gdLst>
              <a:gd name="connsiteX0" fmla="*/ 608989 w 3163689"/>
              <a:gd name="connsiteY0" fmla="*/ 43798 h 715364"/>
              <a:gd name="connsiteX1" fmla="*/ 390015 w 3163689"/>
              <a:gd name="connsiteY1" fmla="*/ 102195 h 715364"/>
              <a:gd name="connsiteX2" fmla="*/ 375417 w 3163689"/>
              <a:gd name="connsiteY2" fmla="*/ 160592 h 715364"/>
              <a:gd name="connsiteX3" fmla="*/ 390015 w 3163689"/>
              <a:gd name="connsiteY3" fmla="*/ 204390 h 715364"/>
              <a:gd name="connsiteX4" fmla="*/ 492203 w 3163689"/>
              <a:gd name="connsiteY4" fmla="*/ 262787 h 715364"/>
              <a:gd name="connsiteX5" fmla="*/ 813365 w 3163689"/>
              <a:gd name="connsiteY5" fmla="*/ 233589 h 715364"/>
              <a:gd name="connsiteX6" fmla="*/ 930152 w 3163689"/>
              <a:gd name="connsiteY6" fmla="*/ 175192 h 715364"/>
              <a:gd name="connsiteX7" fmla="*/ 1061536 w 3163689"/>
              <a:gd name="connsiteY7" fmla="*/ 145993 h 715364"/>
              <a:gd name="connsiteX8" fmla="*/ 1309707 w 3163689"/>
              <a:gd name="connsiteY8" fmla="*/ 175192 h 715364"/>
              <a:gd name="connsiteX9" fmla="*/ 1353502 w 3163689"/>
              <a:gd name="connsiteY9" fmla="*/ 204390 h 715364"/>
              <a:gd name="connsiteX10" fmla="*/ 1382698 w 3163689"/>
              <a:gd name="connsiteY10" fmla="*/ 277386 h 715364"/>
              <a:gd name="connsiteX11" fmla="*/ 1353502 w 3163689"/>
              <a:gd name="connsiteY11" fmla="*/ 335783 h 715364"/>
              <a:gd name="connsiteX12" fmla="*/ 1251314 w 3163689"/>
              <a:gd name="connsiteY12" fmla="*/ 379581 h 715364"/>
              <a:gd name="connsiteX13" fmla="*/ 1178322 w 3163689"/>
              <a:gd name="connsiteY13" fmla="*/ 408780 h 715364"/>
              <a:gd name="connsiteX14" fmla="*/ 1017741 w 3163689"/>
              <a:gd name="connsiteY14" fmla="*/ 394180 h 715364"/>
              <a:gd name="connsiteX15" fmla="*/ 944750 w 3163689"/>
              <a:gd name="connsiteY15" fmla="*/ 277386 h 715364"/>
              <a:gd name="connsiteX16" fmla="*/ 988545 w 3163689"/>
              <a:gd name="connsiteY16" fmla="*/ 218989 h 715364"/>
              <a:gd name="connsiteX17" fmla="*/ 1134528 w 3163689"/>
              <a:gd name="connsiteY17" fmla="*/ 160592 h 715364"/>
              <a:gd name="connsiteX18" fmla="*/ 1280510 w 3163689"/>
              <a:gd name="connsiteY18" fmla="*/ 175192 h 715364"/>
              <a:gd name="connsiteX19" fmla="*/ 1338904 w 3163689"/>
              <a:gd name="connsiteY19" fmla="*/ 248188 h 715364"/>
              <a:gd name="connsiteX20" fmla="*/ 1397297 w 3163689"/>
              <a:gd name="connsiteY20" fmla="*/ 291986 h 715364"/>
              <a:gd name="connsiteX21" fmla="*/ 1441092 w 3163689"/>
              <a:gd name="connsiteY21" fmla="*/ 335783 h 715364"/>
              <a:gd name="connsiteX22" fmla="*/ 1528681 w 3163689"/>
              <a:gd name="connsiteY22" fmla="*/ 364982 h 715364"/>
              <a:gd name="connsiteX23" fmla="*/ 1660066 w 3163689"/>
              <a:gd name="connsiteY23" fmla="*/ 437978 h 715364"/>
              <a:gd name="connsiteX24" fmla="*/ 1747656 w 3163689"/>
              <a:gd name="connsiteY24" fmla="*/ 481776 h 715364"/>
              <a:gd name="connsiteX25" fmla="*/ 1864442 w 3163689"/>
              <a:gd name="connsiteY25" fmla="*/ 496375 h 715364"/>
              <a:gd name="connsiteX26" fmla="*/ 2477570 w 3163689"/>
              <a:gd name="connsiteY26" fmla="*/ 481776 h 715364"/>
              <a:gd name="connsiteX27" fmla="*/ 2521365 w 3163689"/>
              <a:gd name="connsiteY27" fmla="*/ 467177 h 715364"/>
              <a:gd name="connsiteX28" fmla="*/ 2565159 w 3163689"/>
              <a:gd name="connsiteY28" fmla="*/ 408780 h 715364"/>
              <a:gd name="connsiteX29" fmla="*/ 2550561 w 3163689"/>
              <a:gd name="connsiteY29" fmla="*/ 350383 h 715364"/>
              <a:gd name="connsiteX30" fmla="*/ 2419177 w 3163689"/>
              <a:gd name="connsiteY30" fmla="*/ 277386 h 715364"/>
              <a:gd name="connsiteX31" fmla="*/ 2331587 w 3163689"/>
              <a:gd name="connsiteY31" fmla="*/ 248188 h 715364"/>
              <a:gd name="connsiteX32" fmla="*/ 1966630 w 3163689"/>
              <a:gd name="connsiteY32" fmla="*/ 291986 h 715364"/>
              <a:gd name="connsiteX33" fmla="*/ 1937433 w 3163689"/>
              <a:gd name="connsiteY33" fmla="*/ 335783 h 715364"/>
              <a:gd name="connsiteX34" fmla="*/ 1966630 w 3163689"/>
              <a:gd name="connsiteY34" fmla="*/ 452577 h 715364"/>
              <a:gd name="connsiteX35" fmla="*/ 2010425 w 3163689"/>
              <a:gd name="connsiteY35" fmla="*/ 467177 h 715364"/>
              <a:gd name="connsiteX36" fmla="*/ 2156407 w 3163689"/>
              <a:gd name="connsiteY36" fmla="*/ 481776 h 715364"/>
              <a:gd name="connsiteX37" fmla="*/ 2550561 w 3163689"/>
              <a:gd name="connsiteY37" fmla="*/ 437978 h 715364"/>
              <a:gd name="connsiteX38" fmla="*/ 2608954 w 3163689"/>
              <a:gd name="connsiteY38" fmla="*/ 423379 h 715364"/>
              <a:gd name="connsiteX39" fmla="*/ 2652749 w 3163689"/>
              <a:gd name="connsiteY39" fmla="*/ 394180 h 715364"/>
              <a:gd name="connsiteX40" fmla="*/ 2696544 w 3163689"/>
              <a:gd name="connsiteY40" fmla="*/ 321184 h 715364"/>
              <a:gd name="connsiteX41" fmla="*/ 2696544 w 3163689"/>
              <a:gd name="connsiteY41" fmla="*/ 175192 h 715364"/>
              <a:gd name="connsiteX42" fmla="*/ 2623553 w 3163689"/>
              <a:gd name="connsiteY42" fmla="*/ 87596 h 715364"/>
              <a:gd name="connsiteX43" fmla="*/ 2535963 w 3163689"/>
              <a:gd name="connsiteY43" fmla="*/ 72997 h 715364"/>
              <a:gd name="connsiteX44" fmla="*/ 2171006 w 3163689"/>
              <a:gd name="connsiteY44" fmla="*/ 116795 h 715364"/>
              <a:gd name="connsiteX45" fmla="*/ 2054219 w 3163689"/>
              <a:gd name="connsiteY45" fmla="*/ 189791 h 715364"/>
              <a:gd name="connsiteX46" fmla="*/ 1937433 w 3163689"/>
              <a:gd name="connsiteY46" fmla="*/ 248188 h 715364"/>
              <a:gd name="connsiteX47" fmla="*/ 1864442 w 3163689"/>
              <a:gd name="connsiteY47" fmla="*/ 437978 h 715364"/>
              <a:gd name="connsiteX48" fmla="*/ 1952031 w 3163689"/>
              <a:gd name="connsiteY48" fmla="*/ 481776 h 715364"/>
              <a:gd name="connsiteX49" fmla="*/ 2725741 w 3163689"/>
              <a:gd name="connsiteY49" fmla="*/ 437978 h 715364"/>
              <a:gd name="connsiteX50" fmla="*/ 2784134 w 3163689"/>
              <a:gd name="connsiteY50" fmla="*/ 408780 h 715364"/>
              <a:gd name="connsiteX51" fmla="*/ 2886322 w 3163689"/>
              <a:gd name="connsiteY51" fmla="*/ 379581 h 715364"/>
              <a:gd name="connsiteX52" fmla="*/ 3134492 w 3163689"/>
              <a:gd name="connsiteY52" fmla="*/ 423379 h 715364"/>
              <a:gd name="connsiteX53" fmla="*/ 3163689 w 3163689"/>
              <a:gd name="connsiteY53" fmla="*/ 481776 h 715364"/>
              <a:gd name="connsiteX54" fmla="*/ 3119894 w 3163689"/>
              <a:gd name="connsiteY54" fmla="*/ 583971 h 715364"/>
              <a:gd name="connsiteX55" fmla="*/ 3076099 w 3163689"/>
              <a:gd name="connsiteY55" fmla="*/ 613169 h 715364"/>
              <a:gd name="connsiteX56" fmla="*/ 2900920 w 3163689"/>
              <a:gd name="connsiteY56" fmla="*/ 671566 h 715364"/>
              <a:gd name="connsiteX57" fmla="*/ 2784134 w 3163689"/>
              <a:gd name="connsiteY57" fmla="*/ 715364 h 715364"/>
              <a:gd name="connsiteX58" fmla="*/ 2360783 w 3163689"/>
              <a:gd name="connsiteY58" fmla="*/ 671566 h 715364"/>
              <a:gd name="connsiteX59" fmla="*/ 2127211 w 3163689"/>
              <a:gd name="connsiteY59" fmla="*/ 598570 h 715364"/>
              <a:gd name="connsiteX60" fmla="*/ 2039621 w 3163689"/>
              <a:gd name="connsiteY60" fmla="*/ 510974 h 715364"/>
              <a:gd name="connsiteX61" fmla="*/ 2010425 w 3163689"/>
              <a:gd name="connsiteY61" fmla="*/ 452577 h 715364"/>
              <a:gd name="connsiteX62" fmla="*/ 1952031 w 3163689"/>
              <a:gd name="connsiteY62" fmla="*/ 394180 h 715364"/>
              <a:gd name="connsiteX63" fmla="*/ 1922835 w 3163689"/>
              <a:gd name="connsiteY63" fmla="*/ 350383 h 715364"/>
              <a:gd name="connsiteX64" fmla="*/ 1791450 w 3163689"/>
              <a:gd name="connsiteY64" fmla="*/ 291986 h 715364"/>
              <a:gd name="connsiteX65" fmla="*/ 1484886 w 3163689"/>
              <a:gd name="connsiteY65" fmla="*/ 321184 h 715364"/>
              <a:gd name="connsiteX66" fmla="*/ 1411895 w 3163689"/>
              <a:gd name="connsiteY66" fmla="*/ 379581 h 715364"/>
              <a:gd name="connsiteX67" fmla="*/ 1338904 w 3163689"/>
              <a:gd name="connsiteY67" fmla="*/ 467177 h 715364"/>
              <a:gd name="connsiteX68" fmla="*/ 1324305 w 3163689"/>
              <a:gd name="connsiteY68" fmla="*/ 510974 h 715364"/>
              <a:gd name="connsiteX69" fmla="*/ 1703861 w 3163689"/>
              <a:gd name="connsiteY69" fmla="*/ 540173 h 715364"/>
              <a:gd name="connsiteX70" fmla="*/ 1747656 w 3163689"/>
              <a:gd name="connsiteY70" fmla="*/ 467177 h 715364"/>
              <a:gd name="connsiteX71" fmla="*/ 1733057 w 3163689"/>
              <a:gd name="connsiteY71" fmla="*/ 350383 h 715364"/>
              <a:gd name="connsiteX72" fmla="*/ 1689262 w 3163689"/>
              <a:gd name="connsiteY72" fmla="*/ 306585 h 715364"/>
              <a:gd name="connsiteX73" fmla="*/ 1616271 w 3163689"/>
              <a:gd name="connsiteY73" fmla="*/ 248188 h 715364"/>
              <a:gd name="connsiteX74" fmla="*/ 1499485 w 3163689"/>
              <a:gd name="connsiteY74" fmla="*/ 204390 h 715364"/>
              <a:gd name="connsiteX75" fmla="*/ 1207519 w 3163689"/>
              <a:gd name="connsiteY75" fmla="*/ 160592 h 715364"/>
              <a:gd name="connsiteX76" fmla="*/ 871758 w 3163689"/>
              <a:gd name="connsiteY76" fmla="*/ 175192 h 715364"/>
              <a:gd name="connsiteX77" fmla="*/ 813365 w 3163689"/>
              <a:gd name="connsiteY77" fmla="*/ 204390 h 715364"/>
              <a:gd name="connsiteX78" fmla="*/ 711177 w 3163689"/>
              <a:gd name="connsiteY78" fmla="*/ 291986 h 715364"/>
              <a:gd name="connsiteX79" fmla="*/ 696579 w 3163689"/>
              <a:gd name="connsiteY79" fmla="*/ 350383 h 715364"/>
              <a:gd name="connsiteX80" fmla="*/ 711177 w 3163689"/>
              <a:gd name="connsiteY80" fmla="*/ 467177 h 715364"/>
              <a:gd name="connsiteX81" fmla="*/ 769571 w 3163689"/>
              <a:gd name="connsiteY81" fmla="*/ 525574 h 715364"/>
              <a:gd name="connsiteX82" fmla="*/ 973946 w 3163689"/>
              <a:gd name="connsiteY82" fmla="*/ 583971 h 715364"/>
              <a:gd name="connsiteX83" fmla="*/ 1149126 w 3163689"/>
              <a:gd name="connsiteY83" fmla="*/ 554772 h 715364"/>
              <a:gd name="connsiteX84" fmla="*/ 1090733 w 3163689"/>
              <a:gd name="connsiteY84" fmla="*/ 321184 h 715364"/>
              <a:gd name="connsiteX85" fmla="*/ 915553 w 3163689"/>
              <a:gd name="connsiteY85" fmla="*/ 204390 h 715364"/>
              <a:gd name="connsiteX86" fmla="*/ 813365 w 3163689"/>
              <a:gd name="connsiteY86" fmla="*/ 175192 h 715364"/>
              <a:gd name="connsiteX87" fmla="*/ 638186 w 3163689"/>
              <a:gd name="connsiteY87" fmla="*/ 116795 h 715364"/>
              <a:gd name="connsiteX88" fmla="*/ 317024 w 3163689"/>
              <a:gd name="connsiteY88" fmla="*/ 145993 h 715364"/>
              <a:gd name="connsiteX89" fmla="*/ 244032 w 3163689"/>
              <a:gd name="connsiteY89" fmla="*/ 160592 h 715364"/>
              <a:gd name="connsiteX90" fmla="*/ 185639 w 3163689"/>
              <a:gd name="connsiteY90" fmla="*/ 189791 h 715364"/>
              <a:gd name="connsiteX91" fmla="*/ 39656 w 3163689"/>
              <a:gd name="connsiteY91" fmla="*/ 291986 h 715364"/>
              <a:gd name="connsiteX92" fmla="*/ 25058 w 3163689"/>
              <a:gd name="connsiteY92" fmla="*/ 467177 h 715364"/>
              <a:gd name="connsiteX93" fmla="*/ 185639 w 3163689"/>
              <a:gd name="connsiteY93" fmla="*/ 510974 h 715364"/>
              <a:gd name="connsiteX94" fmla="*/ 360819 w 3163689"/>
              <a:gd name="connsiteY94" fmla="*/ 540173 h 715364"/>
              <a:gd name="connsiteX95" fmla="*/ 886357 w 3163689"/>
              <a:gd name="connsiteY95" fmla="*/ 510974 h 715364"/>
              <a:gd name="connsiteX96" fmla="*/ 959348 w 3163689"/>
              <a:gd name="connsiteY96" fmla="*/ 481776 h 715364"/>
              <a:gd name="connsiteX97" fmla="*/ 1149126 w 3163689"/>
              <a:gd name="connsiteY97" fmla="*/ 437978 h 715364"/>
              <a:gd name="connsiteX98" fmla="*/ 1295109 w 3163689"/>
              <a:gd name="connsiteY98" fmla="*/ 394180 h 715364"/>
              <a:gd name="connsiteX99" fmla="*/ 1397297 w 3163689"/>
              <a:gd name="connsiteY99" fmla="*/ 364982 h 715364"/>
              <a:gd name="connsiteX100" fmla="*/ 1601673 w 3163689"/>
              <a:gd name="connsiteY100" fmla="*/ 335783 h 715364"/>
              <a:gd name="connsiteX101" fmla="*/ 1703861 w 3163689"/>
              <a:gd name="connsiteY101" fmla="*/ 321184 h 715364"/>
              <a:gd name="connsiteX102" fmla="*/ 1849844 w 3163689"/>
              <a:gd name="connsiteY102" fmla="*/ 291986 h 715364"/>
              <a:gd name="connsiteX103" fmla="*/ 2054219 w 3163689"/>
              <a:gd name="connsiteY103" fmla="*/ 218989 h 715364"/>
              <a:gd name="connsiteX104" fmla="*/ 2156407 w 3163689"/>
              <a:gd name="connsiteY104" fmla="*/ 189791 h 715364"/>
              <a:gd name="connsiteX105" fmla="*/ 2433775 w 3163689"/>
              <a:gd name="connsiteY105" fmla="*/ 160592 h 715364"/>
              <a:gd name="connsiteX106" fmla="*/ 2608954 w 3163689"/>
              <a:gd name="connsiteY106" fmla="*/ 189791 h 715364"/>
              <a:gd name="connsiteX107" fmla="*/ 2667347 w 3163689"/>
              <a:gd name="connsiteY107" fmla="*/ 218989 h 715364"/>
              <a:gd name="connsiteX108" fmla="*/ 2784134 w 3163689"/>
              <a:gd name="connsiteY108" fmla="*/ 335783 h 715364"/>
              <a:gd name="connsiteX109" fmla="*/ 2813330 w 3163689"/>
              <a:gd name="connsiteY109" fmla="*/ 394180 h 715364"/>
              <a:gd name="connsiteX110" fmla="*/ 2784134 w 3163689"/>
              <a:gd name="connsiteY110" fmla="*/ 525574 h 715364"/>
              <a:gd name="connsiteX111" fmla="*/ 2740339 w 3163689"/>
              <a:gd name="connsiteY111" fmla="*/ 569371 h 715364"/>
              <a:gd name="connsiteX112" fmla="*/ 2492168 w 3163689"/>
              <a:gd name="connsiteY112" fmla="*/ 671566 h 715364"/>
              <a:gd name="connsiteX113" fmla="*/ 2302390 w 3163689"/>
              <a:gd name="connsiteY113" fmla="*/ 715364 h 715364"/>
              <a:gd name="connsiteX114" fmla="*/ 2112613 w 3163689"/>
              <a:gd name="connsiteY114" fmla="*/ 700765 h 715364"/>
              <a:gd name="connsiteX115" fmla="*/ 1952031 w 3163689"/>
              <a:gd name="connsiteY115" fmla="*/ 656967 h 715364"/>
              <a:gd name="connsiteX116" fmla="*/ 1893638 w 3163689"/>
              <a:gd name="connsiteY116" fmla="*/ 613169 h 715364"/>
              <a:gd name="connsiteX117" fmla="*/ 1835245 w 3163689"/>
              <a:gd name="connsiteY117" fmla="*/ 583971 h 715364"/>
              <a:gd name="connsiteX118" fmla="*/ 1776852 w 3163689"/>
              <a:gd name="connsiteY118" fmla="*/ 540173 h 715364"/>
              <a:gd name="connsiteX119" fmla="*/ 1718459 w 3163689"/>
              <a:gd name="connsiteY119" fmla="*/ 510974 h 715364"/>
              <a:gd name="connsiteX120" fmla="*/ 1674664 w 3163689"/>
              <a:gd name="connsiteY120" fmla="*/ 467177 h 715364"/>
              <a:gd name="connsiteX121" fmla="*/ 1616271 w 3163689"/>
              <a:gd name="connsiteY121" fmla="*/ 437978 h 715364"/>
              <a:gd name="connsiteX122" fmla="*/ 1543280 w 3163689"/>
              <a:gd name="connsiteY122" fmla="*/ 394180 h 715364"/>
              <a:gd name="connsiteX123" fmla="*/ 1411895 w 3163689"/>
              <a:gd name="connsiteY123" fmla="*/ 335783 h 715364"/>
              <a:gd name="connsiteX124" fmla="*/ 1353502 w 3163689"/>
              <a:gd name="connsiteY124" fmla="*/ 306585 h 715364"/>
              <a:gd name="connsiteX125" fmla="*/ 1265912 w 3163689"/>
              <a:gd name="connsiteY125" fmla="*/ 277386 h 715364"/>
              <a:gd name="connsiteX126" fmla="*/ 1207519 w 3163689"/>
              <a:gd name="connsiteY126" fmla="*/ 291986 h 715364"/>
              <a:gd name="connsiteX127" fmla="*/ 1149126 w 3163689"/>
              <a:gd name="connsiteY127" fmla="*/ 394180 h 715364"/>
              <a:gd name="connsiteX128" fmla="*/ 1163724 w 3163689"/>
              <a:gd name="connsiteY128" fmla="*/ 467177 h 715364"/>
              <a:gd name="connsiteX129" fmla="*/ 1207519 w 3163689"/>
              <a:gd name="connsiteY129" fmla="*/ 481776 h 715364"/>
              <a:gd name="connsiteX130" fmla="*/ 1324305 w 3163689"/>
              <a:gd name="connsiteY130" fmla="*/ 554772 h 715364"/>
              <a:gd name="connsiteX131" fmla="*/ 1616271 w 3163689"/>
              <a:gd name="connsiteY131" fmla="*/ 540173 h 715364"/>
              <a:gd name="connsiteX132" fmla="*/ 1703861 w 3163689"/>
              <a:gd name="connsiteY132" fmla="*/ 496375 h 715364"/>
              <a:gd name="connsiteX133" fmla="*/ 1849844 w 3163689"/>
              <a:gd name="connsiteY133" fmla="*/ 364982 h 715364"/>
              <a:gd name="connsiteX134" fmla="*/ 1893638 w 3163689"/>
              <a:gd name="connsiteY134" fmla="*/ 306585 h 715364"/>
              <a:gd name="connsiteX135" fmla="*/ 1908237 w 3163689"/>
              <a:gd name="connsiteY135" fmla="*/ 262787 h 715364"/>
              <a:gd name="connsiteX136" fmla="*/ 1893638 w 3163689"/>
              <a:gd name="connsiteY136" fmla="*/ 87596 h 715364"/>
              <a:gd name="connsiteX137" fmla="*/ 1703861 w 3163689"/>
              <a:gd name="connsiteY137" fmla="*/ 43798 h 715364"/>
              <a:gd name="connsiteX138" fmla="*/ 1499485 w 3163689"/>
              <a:gd name="connsiteY138" fmla="*/ 29199 h 715364"/>
              <a:gd name="connsiteX139" fmla="*/ 1397297 w 3163689"/>
              <a:gd name="connsiteY139" fmla="*/ 14600 h 715364"/>
              <a:gd name="connsiteX140" fmla="*/ 1265912 w 3163689"/>
              <a:gd name="connsiteY140" fmla="*/ 0 h 715364"/>
              <a:gd name="connsiteX141" fmla="*/ 871758 w 3163689"/>
              <a:gd name="connsiteY141" fmla="*/ 14600 h 715364"/>
              <a:gd name="connsiteX142" fmla="*/ 784169 w 3163689"/>
              <a:gd name="connsiteY142" fmla="*/ 29199 h 715364"/>
              <a:gd name="connsiteX143" fmla="*/ 711177 w 3163689"/>
              <a:gd name="connsiteY143" fmla="*/ 72997 h 715364"/>
              <a:gd name="connsiteX144" fmla="*/ 696579 w 3163689"/>
              <a:gd name="connsiteY144" fmla="*/ 204390 h 715364"/>
              <a:gd name="connsiteX145" fmla="*/ 740374 w 3163689"/>
              <a:gd name="connsiteY145" fmla="*/ 233589 h 715364"/>
              <a:gd name="connsiteX146" fmla="*/ 1046938 w 3163689"/>
              <a:gd name="connsiteY146" fmla="*/ 306585 h 715364"/>
              <a:gd name="connsiteX147" fmla="*/ 1222117 w 3163689"/>
              <a:gd name="connsiteY147" fmla="*/ 335783 h 715364"/>
              <a:gd name="connsiteX148" fmla="*/ 1368100 w 3163689"/>
              <a:gd name="connsiteY148" fmla="*/ 350383 h 715364"/>
              <a:gd name="connsiteX149" fmla="*/ 1484886 w 3163689"/>
              <a:gd name="connsiteY149" fmla="*/ 364982 h 715364"/>
              <a:gd name="connsiteX150" fmla="*/ 1952031 w 3163689"/>
              <a:gd name="connsiteY150" fmla="*/ 350383 h 715364"/>
              <a:gd name="connsiteX151" fmla="*/ 2083416 w 3163689"/>
              <a:gd name="connsiteY151" fmla="*/ 291986 h 715364"/>
              <a:gd name="connsiteX152" fmla="*/ 2185604 w 3163689"/>
              <a:gd name="connsiteY152" fmla="*/ 189791 h 715364"/>
              <a:gd name="connsiteX153" fmla="*/ 2171006 w 3163689"/>
              <a:gd name="connsiteY153" fmla="*/ 102195 h 715364"/>
              <a:gd name="connsiteX154" fmla="*/ 2054219 w 3163689"/>
              <a:gd name="connsiteY154" fmla="*/ 131394 h 715364"/>
              <a:gd name="connsiteX155" fmla="*/ 1864442 w 3163689"/>
              <a:gd name="connsiteY155" fmla="*/ 218989 h 715364"/>
              <a:gd name="connsiteX156" fmla="*/ 1718459 w 3163689"/>
              <a:gd name="connsiteY156" fmla="*/ 321184 h 715364"/>
              <a:gd name="connsiteX157" fmla="*/ 1630869 w 3163689"/>
              <a:gd name="connsiteY157" fmla="*/ 437978 h 715364"/>
              <a:gd name="connsiteX158" fmla="*/ 1645468 w 3163689"/>
              <a:gd name="connsiteY158" fmla="*/ 525574 h 715364"/>
              <a:gd name="connsiteX159" fmla="*/ 1703861 w 3163689"/>
              <a:gd name="connsiteY159" fmla="*/ 540173 h 715364"/>
              <a:gd name="connsiteX160" fmla="*/ 2025023 w 3163689"/>
              <a:gd name="connsiteY160" fmla="*/ 583971 h 715364"/>
              <a:gd name="connsiteX161" fmla="*/ 2316989 w 3163689"/>
              <a:gd name="connsiteY161" fmla="*/ 540173 h 715364"/>
              <a:gd name="connsiteX162" fmla="*/ 2375382 w 3163689"/>
              <a:gd name="connsiteY162" fmla="*/ 510974 h 715364"/>
              <a:gd name="connsiteX163" fmla="*/ 2287792 w 3163689"/>
              <a:gd name="connsiteY163" fmla="*/ 481776 h 715364"/>
              <a:gd name="connsiteX164" fmla="*/ 1893638 w 3163689"/>
              <a:gd name="connsiteY164" fmla="*/ 452577 h 715364"/>
              <a:gd name="connsiteX165" fmla="*/ 1280510 w 3163689"/>
              <a:gd name="connsiteY165" fmla="*/ 437978 h 715364"/>
              <a:gd name="connsiteX166" fmla="*/ 492203 w 3163689"/>
              <a:gd name="connsiteY166" fmla="*/ 437978 h 715364"/>
              <a:gd name="connsiteX167" fmla="*/ 419212 w 3163689"/>
              <a:gd name="connsiteY167" fmla="*/ 467177 h 715364"/>
              <a:gd name="connsiteX168" fmla="*/ 317024 w 3163689"/>
              <a:gd name="connsiteY168" fmla="*/ 510974 h 715364"/>
              <a:gd name="connsiteX169" fmla="*/ 273229 w 3163689"/>
              <a:gd name="connsiteY169" fmla="*/ 554772 h 715364"/>
              <a:gd name="connsiteX170" fmla="*/ 331622 w 3163689"/>
              <a:gd name="connsiteY170" fmla="*/ 598570 h 715364"/>
              <a:gd name="connsiteX171" fmla="*/ 550596 w 3163689"/>
              <a:gd name="connsiteY171" fmla="*/ 627768 h 715364"/>
              <a:gd name="connsiteX172" fmla="*/ 667383 w 3163689"/>
              <a:gd name="connsiteY172" fmla="*/ 671566 h 715364"/>
              <a:gd name="connsiteX173" fmla="*/ 784169 w 3163689"/>
              <a:gd name="connsiteY173" fmla="*/ 686165 h 715364"/>
              <a:gd name="connsiteX174" fmla="*/ 2083416 w 3163689"/>
              <a:gd name="connsiteY174" fmla="*/ 671566 h 715364"/>
              <a:gd name="connsiteX175" fmla="*/ 2185604 w 3163689"/>
              <a:gd name="connsiteY175" fmla="*/ 656967 h 71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3163689" h="715364">
                <a:moveTo>
                  <a:pt x="608989" y="43798"/>
                </a:moveTo>
                <a:cubicBezTo>
                  <a:pt x="487712" y="53128"/>
                  <a:pt x="430623" y="7437"/>
                  <a:pt x="390015" y="102195"/>
                </a:cubicBezTo>
                <a:cubicBezTo>
                  <a:pt x="382112" y="120637"/>
                  <a:pt x="380283" y="141126"/>
                  <a:pt x="375417" y="160592"/>
                </a:cubicBezTo>
                <a:cubicBezTo>
                  <a:pt x="380283" y="175191"/>
                  <a:pt x="380402" y="192373"/>
                  <a:pt x="390015" y="204390"/>
                </a:cubicBezTo>
                <a:cubicBezTo>
                  <a:pt x="403772" y="221587"/>
                  <a:pt x="477832" y="255601"/>
                  <a:pt x="492203" y="262787"/>
                </a:cubicBezTo>
                <a:cubicBezTo>
                  <a:pt x="599257" y="253054"/>
                  <a:pt x="706578" y="245911"/>
                  <a:pt x="813365" y="233589"/>
                </a:cubicBezTo>
                <a:cubicBezTo>
                  <a:pt x="906559" y="222835"/>
                  <a:pt x="842129" y="219206"/>
                  <a:pt x="930152" y="175192"/>
                </a:cubicBezTo>
                <a:cubicBezTo>
                  <a:pt x="943900" y="168317"/>
                  <a:pt x="1053851" y="147530"/>
                  <a:pt x="1061536" y="145993"/>
                </a:cubicBezTo>
                <a:cubicBezTo>
                  <a:pt x="1144260" y="155726"/>
                  <a:pt x="1228030" y="158856"/>
                  <a:pt x="1309707" y="175192"/>
                </a:cubicBezTo>
                <a:cubicBezTo>
                  <a:pt x="1326911" y="178633"/>
                  <a:pt x="1343304" y="190113"/>
                  <a:pt x="1353502" y="204390"/>
                </a:cubicBezTo>
                <a:cubicBezTo>
                  <a:pt x="1368733" y="225715"/>
                  <a:pt x="1372966" y="253054"/>
                  <a:pt x="1382698" y="277386"/>
                </a:cubicBezTo>
                <a:cubicBezTo>
                  <a:pt x="1372966" y="296852"/>
                  <a:pt x="1367434" y="319064"/>
                  <a:pt x="1353502" y="335783"/>
                </a:cubicBezTo>
                <a:cubicBezTo>
                  <a:pt x="1323895" y="371314"/>
                  <a:pt x="1291415" y="366213"/>
                  <a:pt x="1251314" y="379581"/>
                </a:cubicBezTo>
                <a:cubicBezTo>
                  <a:pt x="1226454" y="387868"/>
                  <a:pt x="1202653" y="399047"/>
                  <a:pt x="1178322" y="408780"/>
                </a:cubicBezTo>
                <a:cubicBezTo>
                  <a:pt x="1124795" y="403913"/>
                  <a:pt x="1068357" y="412259"/>
                  <a:pt x="1017741" y="394180"/>
                </a:cubicBezTo>
                <a:cubicBezTo>
                  <a:pt x="994670" y="385940"/>
                  <a:pt x="954612" y="297112"/>
                  <a:pt x="944750" y="277386"/>
                </a:cubicBezTo>
                <a:cubicBezTo>
                  <a:pt x="959348" y="257920"/>
                  <a:pt x="969339" y="233928"/>
                  <a:pt x="988545" y="218989"/>
                </a:cubicBezTo>
                <a:cubicBezTo>
                  <a:pt x="1038533" y="180107"/>
                  <a:pt x="1078607" y="174574"/>
                  <a:pt x="1134528" y="160592"/>
                </a:cubicBezTo>
                <a:cubicBezTo>
                  <a:pt x="1183189" y="165459"/>
                  <a:pt x="1235561" y="155927"/>
                  <a:pt x="1280510" y="175192"/>
                </a:cubicBezTo>
                <a:cubicBezTo>
                  <a:pt x="1309150" y="187467"/>
                  <a:pt x="1316872" y="226154"/>
                  <a:pt x="1338904" y="248188"/>
                </a:cubicBezTo>
                <a:cubicBezTo>
                  <a:pt x="1356108" y="265393"/>
                  <a:pt x="1378824" y="276151"/>
                  <a:pt x="1397297" y="291986"/>
                </a:cubicBezTo>
                <a:cubicBezTo>
                  <a:pt x="1412972" y="305422"/>
                  <a:pt x="1423045" y="325756"/>
                  <a:pt x="1441092" y="335783"/>
                </a:cubicBezTo>
                <a:cubicBezTo>
                  <a:pt x="1467995" y="350730"/>
                  <a:pt x="1500107" y="353551"/>
                  <a:pt x="1528681" y="364982"/>
                </a:cubicBezTo>
                <a:cubicBezTo>
                  <a:pt x="1581224" y="386001"/>
                  <a:pt x="1609132" y="410194"/>
                  <a:pt x="1660066" y="437978"/>
                </a:cubicBezTo>
                <a:cubicBezTo>
                  <a:pt x="1688723" y="453610"/>
                  <a:pt x="1716269" y="472808"/>
                  <a:pt x="1747656" y="481776"/>
                </a:cubicBezTo>
                <a:cubicBezTo>
                  <a:pt x="1785378" y="492554"/>
                  <a:pt x="1825513" y="491509"/>
                  <a:pt x="1864442" y="496375"/>
                </a:cubicBezTo>
                <a:cubicBezTo>
                  <a:pt x="2068818" y="491509"/>
                  <a:pt x="2273338" y="490853"/>
                  <a:pt x="2477570" y="481776"/>
                </a:cubicBezTo>
                <a:cubicBezTo>
                  <a:pt x="2492943" y="481093"/>
                  <a:pt x="2509544" y="477029"/>
                  <a:pt x="2521365" y="467177"/>
                </a:cubicBezTo>
                <a:cubicBezTo>
                  <a:pt x="2540056" y="451600"/>
                  <a:pt x="2550561" y="428246"/>
                  <a:pt x="2565159" y="408780"/>
                </a:cubicBezTo>
                <a:cubicBezTo>
                  <a:pt x="2560293" y="389314"/>
                  <a:pt x="2562599" y="366435"/>
                  <a:pt x="2550561" y="350383"/>
                </a:cubicBezTo>
                <a:cubicBezTo>
                  <a:pt x="2501004" y="284303"/>
                  <a:pt x="2482621" y="296421"/>
                  <a:pt x="2419177" y="277386"/>
                </a:cubicBezTo>
                <a:cubicBezTo>
                  <a:pt x="2389699" y="268542"/>
                  <a:pt x="2360784" y="257921"/>
                  <a:pt x="2331587" y="248188"/>
                </a:cubicBezTo>
                <a:cubicBezTo>
                  <a:pt x="2276471" y="250693"/>
                  <a:pt x="2053161" y="205450"/>
                  <a:pt x="1966630" y="291986"/>
                </a:cubicBezTo>
                <a:cubicBezTo>
                  <a:pt x="1954224" y="304393"/>
                  <a:pt x="1947165" y="321184"/>
                  <a:pt x="1937433" y="335783"/>
                </a:cubicBezTo>
                <a:cubicBezTo>
                  <a:pt x="1947165" y="374714"/>
                  <a:pt x="1947142" y="417497"/>
                  <a:pt x="1966630" y="452577"/>
                </a:cubicBezTo>
                <a:cubicBezTo>
                  <a:pt x="1974103" y="466029"/>
                  <a:pt x="1995216" y="464837"/>
                  <a:pt x="2010425" y="467177"/>
                </a:cubicBezTo>
                <a:cubicBezTo>
                  <a:pt x="2058760" y="474614"/>
                  <a:pt x="2107746" y="476910"/>
                  <a:pt x="2156407" y="481776"/>
                </a:cubicBezTo>
                <a:lnTo>
                  <a:pt x="2550561" y="437978"/>
                </a:lnTo>
                <a:cubicBezTo>
                  <a:pt x="2570459" y="435410"/>
                  <a:pt x="2590513" y="431283"/>
                  <a:pt x="2608954" y="423379"/>
                </a:cubicBezTo>
                <a:cubicBezTo>
                  <a:pt x="2625081" y="416467"/>
                  <a:pt x="2638151" y="403913"/>
                  <a:pt x="2652749" y="394180"/>
                </a:cubicBezTo>
                <a:cubicBezTo>
                  <a:pt x="2667347" y="369848"/>
                  <a:pt x="2686006" y="347530"/>
                  <a:pt x="2696544" y="321184"/>
                </a:cubicBezTo>
                <a:cubicBezTo>
                  <a:pt x="2717777" y="268097"/>
                  <a:pt x="2714239" y="228279"/>
                  <a:pt x="2696544" y="175192"/>
                </a:cubicBezTo>
                <a:cubicBezTo>
                  <a:pt x="2682991" y="134530"/>
                  <a:pt x="2666517" y="101918"/>
                  <a:pt x="2623553" y="87596"/>
                </a:cubicBezTo>
                <a:cubicBezTo>
                  <a:pt x="2595473" y="78235"/>
                  <a:pt x="2565160" y="77863"/>
                  <a:pt x="2535963" y="72997"/>
                </a:cubicBezTo>
                <a:cubicBezTo>
                  <a:pt x="2414311" y="87596"/>
                  <a:pt x="2290082" y="87926"/>
                  <a:pt x="2171006" y="116795"/>
                </a:cubicBezTo>
                <a:cubicBezTo>
                  <a:pt x="2126391" y="127612"/>
                  <a:pt x="2094230" y="167283"/>
                  <a:pt x="2054219" y="189791"/>
                </a:cubicBezTo>
                <a:cubicBezTo>
                  <a:pt x="2016285" y="211130"/>
                  <a:pt x="1976362" y="228722"/>
                  <a:pt x="1937433" y="248188"/>
                </a:cubicBezTo>
                <a:cubicBezTo>
                  <a:pt x="1893575" y="304581"/>
                  <a:pt x="1782313" y="366110"/>
                  <a:pt x="1864442" y="437978"/>
                </a:cubicBezTo>
                <a:cubicBezTo>
                  <a:pt x="1889008" y="459474"/>
                  <a:pt x="1922835" y="467177"/>
                  <a:pt x="1952031" y="481776"/>
                </a:cubicBezTo>
                <a:cubicBezTo>
                  <a:pt x="2209934" y="467177"/>
                  <a:pt x="2468413" y="460552"/>
                  <a:pt x="2725741" y="437978"/>
                </a:cubicBezTo>
                <a:cubicBezTo>
                  <a:pt x="2747420" y="436076"/>
                  <a:pt x="2763682" y="416217"/>
                  <a:pt x="2784134" y="408780"/>
                </a:cubicBezTo>
                <a:cubicBezTo>
                  <a:pt x="2817427" y="396673"/>
                  <a:pt x="2852259" y="389314"/>
                  <a:pt x="2886322" y="379581"/>
                </a:cubicBezTo>
                <a:cubicBezTo>
                  <a:pt x="2923102" y="382208"/>
                  <a:pt x="3081421" y="359688"/>
                  <a:pt x="3134492" y="423379"/>
                </a:cubicBezTo>
                <a:cubicBezTo>
                  <a:pt x="3148424" y="440098"/>
                  <a:pt x="3153957" y="462310"/>
                  <a:pt x="3163689" y="481776"/>
                </a:cubicBezTo>
                <a:cubicBezTo>
                  <a:pt x="3152521" y="526450"/>
                  <a:pt x="3153500" y="550364"/>
                  <a:pt x="3119894" y="583971"/>
                </a:cubicBezTo>
                <a:cubicBezTo>
                  <a:pt x="3107488" y="596378"/>
                  <a:pt x="3091792" y="605322"/>
                  <a:pt x="3076099" y="613169"/>
                </a:cubicBezTo>
                <a:cubicBezTo>
                  <a:pt x="3006816" y="647813"/>
                  <a:pt x="2978826" y="645596"/>
                  <a:pt x="2900920" y="671566"/>
                </a:cubicBezTo>
                <a:cubicBezTo>
                  <a:pt x="2861478" y="684714"/>
                  <a:pt x="2823063" y="700765"/>
                  <a:pt x="2784134" y="715364"/>
                </a:cubicBezTo>
                <a:cubicBezTo>
                  <a:pt x="2643017" y="700765"/>
                  <a:pt x="2501441" y="690075"/>
                  <a:pt x="2360783" y="671566"/>
                </a:cubicBezTo>
                <a:cubicBezTo>
                  <a:pt x="2278952" y="660798"/>
                  <a:pt x="2199817" y="638176"/>
                  <a:pt x="2127211" y="598570"/>
                </a:cubicBezTo>
                <a:cubicBezTo>
                  <a:pt x="2079369" y="572473"/>
                  <a:pt x="2064583" y="554660"/>
                  <a:pt x="2039621" y="510974"/>
                </a:cubicBezTo>
                <a:cubicBezTo>
                  <a:pt x="2028824" y="492078"/>
                  <a:pt x="2023482" y="469988"/>
                  <a:pt x="2010425" y="452577"/>
                </a:cubicBezTo>
                <a:cubicBezTo>
                  <a:pt x="1993909" y="430554"/>
                  <a:pt x="1969945" y="415081"/>
                  <a:pt x="1952031" y="394180"/>
                </a:cubicBezTo>
                <a:cubicBezTo>
                  <a:pt x="1940613" y="380858"/>
                  <a:pt x="1936313" y="361616"/>
                  <a:pt x="1922835" y="350383"/>
                </a:cubicBezTo>
                <a:cubicBezTo>
                  <a:pt x="1903948" y="334643"/>
                  <a:pt x="1808853" y="298948"/>
                  <a:pt x="1791450" y="291986"/>
                </a:cubicBezTo>
                <a:cubicBezTo>
                  <a:pt x="1689262" y="301719"/>
                  <a:pt x="1584907" y="298101"/>
                  <a:pt x="1484886" y="321184"/>
                </a:cubicBezTo>
                <a:cubicBezTo>
                  <a:pt x="1454525" y="328191"/>
                  <a:pt x="1435344" y="359062"/>
                  <a:pt x="1411895" y="379581"/>
                </a:cubicBezTo>
                <a:cubicBezTo>
                  <a:pt x="1383194" y="404696"/>
                  <a:pt x="1356181" y="432622"/>
                  <a:pt x="1338904" y="467177"/>
                </a:cubicBezTo>
                <a:cubicBezTo>
                  <a:pt x="1332022" y="480941"/>
                  <a:pt x="1329171" y="496375"/>
                  <a:pt x="1324305" y="510974"/>
                </a:cubicBezTo>
                <a:cubicBezTo>
                  <a:pt x="1445520" y="632197"/>
                  <a:pt x="1406778" y="623361"/>
                  <a:pt x="1703861" y="540173"/>
                </a:cubicBezTo>
                <a:cubicBezTo>
                  <a:pt x="1731185" y="532522"/>
                  <a:pt x="1733058" y="491509"/>
                  <a:pt x="1747656" y="467177"/>
                </a:cubicBezTo>
                <a:cubicBezTo>
                  <a:pt x="1742790" y="428246"/>
                  <a:pt x="1746464" y="387255"/>
                  <a:pt x="1733057" y="350383"/>
                </a:cubicBezTo>
                <a:cubicBezTo>
                  <a:pt x="1726002" y="330980"/>
                  <a:pt x="1704799" y="320181"/>
                  <a:pt x="1689262" y="306585"/>
                </a:cubicBezTo>
                <a:cubicBezTo>
                  <a:pt x="1665813" y="286066"/>
                  <a:pt x="1643705" y="262961"/>
                  <a:pt x="1616271" y="248188"/>
                </a:cubicBezTo>
                <a:cubicBezTo>
                  <a:pt x="1579665" y="228476"/>
                  <a:pt x="1539544" y="215518"/>
                  <a:pt x="1499485" y="204390"/>
                </a:cubicBezTo>
                <a:cubicBezTo>
                  <a:pt x="1390401" y="174087"/>
                  <a:pt x="1319260" y="171767"/>
                  <a:pt x="1207519" y="160592"/>
                </a:cubicBezTo>
                <a:cubicBezTo>
                  <a:pt x="1095599" y="165459"/>
                  <a:pt x="983099" y="162820"/>
                  <a:pt x="871758" y="175192"/>
                </a:cubicBezTo>
                <a:cubicBezTo>
                  <a:pt x="850129" y="177595"/>
                  <a:pt x="831819" y="192856"/>
                  <a:pt x="813365" y="204390"/>
                </a:cubicBezTo>
                <a:cubicBezTo>
                  <a:pt x="763427" y="235604"/>
                  <a:pt x="750987" y="252173"/>
                  <a:pt x="711177" y="291986"/>
                </a:cubicBezTo>
                <a:cubicBezTo>
                  <a:pt x="706311" y="311452"/>
                  <a:pt x="696579" y="330318"/>
                  <a:pt x="696579" y="350383"/>
                </a:cubicBezTo>
                <a:cubicBezTo>
                  <a:pt x="696579" y="389617"/>
                  <a:pt x="696088" y="430960"/>
                  <a:pt x="711177" y="467177"/>
                </a:cubicBezTo>
                <a:cubicBezTo>
                  <a:pt x="721764" y="492588"/>
                  <a:pt x="745966" y="511410"/>
                  <a:pt x="769571" y="525574"/>
                </a:cubicBezTo>
                <a:cubicBezTo>
                  <a:pt x="799487" y="543525"/>
                  <a:pt x="952134" y="578518"/>
                  <a:pt x="973946" y="583971"/>
                </a:cubicBezTo>
                <a:cubicBezTo>
                  <a:pt x="1032339" y="574238"/>
                  <a:pt x="1114719" y="602945"/>
                  <a:pt x="1149126" y="554772"/>
                </a:cubicBezTo>
                <a:cubicBezTo>
                  <a:pt x="1160678" y="538598"/>
                  <a:pt x="1130109" y="366188"/>
                  <a:pt x="1090733" y="321184"/>
                </a:cubicBezTo>
                <a:cubicBezTo>
                  <a:pt x="1057377" y="283061"/>
                  <a:pt x="956316" y="221861"/>
                  <a:pt x="915553" y="204390"/>
                </a:cubicBezTo>
                <a:cubicBezTo>
                  <a:pt x="882992" y="190434"/>
                  <a:pt x="847146" y="185860"/>
                  <a:pt x="813365" y="175192"/>
                </a:cubicBezTo>
                <a:cubicBezTo>
                  <a:pt x="754670" y="156656"/>
                  <a:pt x="638186" y="116795"/>
                  <a:pt x="638186" y="116795"/>
                </a:cubicBezTo>
                <a:cubicBezTo>
                  <a:pt x="531132" y="126528"/>
                  <a:pt x="423862" y="134122"/>
                  <a:pt x="317024" y="145993"/>
                </a:cubicBezTo>
                <a:cubicBezTo>
                  <a:pt x="292363" y="148733"/>
                  <a:pt x="267571" y="152745"/>
                  <a:pt x="244032" y="160592"/>
                </a:cubicBezTo>
                <a:cubicBezTo>
                  <a:pt x="223387" y="167474"/>
                  <a:pt x="204300" y="178594"/>
                  <a:pt x="185639" y="189791"/>
                </a:cubicBezTo>
                <a:cubicBezTo>
                  <a:pt x="125726" y="225741"/>
                  <a:pt x="92893" y="252055"/>
                  <a:pt x="39656" y="291986"/>
                </a:cubicBezTo>
                <a:cubicBezTo>
                  <a:pt x="11305" y="348693"/>
                  <a:pt x="-25392" y="395100"/>
                  <a:pt x="25058" y="467177"/>
                </a:cubicBezTo>
                <a:cubicBezTo>
                  <a:pt x="36575" y="483631"/>
                  <a:pt x="162778" y="506939"/>
                  <a:pt x="185639" y="510974"/>
                </a:cubicBezTo>
                <a:lnTo>
                  <a:pt x="360819" y="540173"/>
                </a:lnTo>
                <a:cubicBezTo>
                  <a:pt x="535998" y="530440"/>
                  <a:pt x="711737" y="528011"/>
                  <a:pt x="886357" y="510974"/>
                </a:cubicBezTo>
                <a:cubicBezTo>
                  <a:pt x="912438" y="508429"/>
                  <a:pt x="934488" y="490063"/>
                  <a:pt x="959348" y="481776"/>
                </a:cubicBezTo>
                <a:cubicBezTo>
                  <a:pt x="1052672" y="450666"/>
                  <a:pt x="1057777" y="453203"/>
                  <a:pt x="1149126" y="437978"/>
                </a:cubicBezTo>
                <a:cubicBezTo>
                  <a:pt x="1279892" y="385669"/>
                  <a:pt x="1163529" y="427077"/>
                  <a:pt x="1295109" y="394180"/>
                </a:cubicBezTo>
                <a:cubicBezTo>
                  <a:pt x="1329477" y="385587"/>
                  <a:pt x="1362497" y="371611"/>
                  <a:pt x="1397297" y="364982"/>
                </a:cubicBezTo>
                <a:cubicBezTo>
                  <a:pt x="1464899" y="352105"/>
                  <a:pt x="1533548" y="345516"/>
                  <a:pt x="1601673" y="335783"/>
                </a:cubicBezTo>
                <a:cubicBezTo>
                  <a:pt x="1635736" y="330917"/>
                  <a:pt x="1670121" y="327932"/>
                  <a:pt x="1703861" y="321184"/>
                </a:cubicBezTo>
                <a:lnTo>
                  <a:pt x="1849844" y="291986"/>
                </a:lnTo>
                <a:cubicBezTo>
                  <a:pt x="2103606" y="190474"/>
                  <a:pt x="1910852" y="259954"/>
                  <a:pt x="2054219" y="218989"/>
                </a:cubicBezTo>
                <a:cubicBezTo>
                  <a:pt x="2093011" y="207905"/>
                  <a:pt x="2114425" y="195267"/>
                  <a:pt x="2156407" y="189791"/>
                </a:cubicBezTo>
                <a:cubicBezTo>
                  <a:pt x="2248593" y="177766"/>
                  <a:pt x="2433775" y="160592"/>
                  <a:pt x="2433775" y="160592"/>
                </a:cubicBezTo>
                <a:cubicBezTo>
                  <a:pt x="2492168" y="170325"/>
                  <a:pt x="2551523" y="175432"/>
                  <a:pt x="2608954" y="189791"/>
                </a:cubicBezTo>
                <a:cubicBezTo>
                  <a:pt x="2630066" y="195069"/>
                  <a:pt x="2648893" y="207455"/>
                  <a:pt x="2667347" y="218989"/>
                </a:cubicBezTo>
                <a:cubicBezTo>
                  <a:pt x="2722346" y="253365"/>
                  <a:pt x="2746812" y="279796"/>
                  <a:pt x="2784134" y="335783"/>
                </a:cubicBezTo>
                <a:cubicBezTo>
                  <a:pt x="2796205" y="353891"/>
                  <a:pt x="2803598" y="374714"/>
                  <a:pt x="2813330" y="394180"/>
                </a:cubicBezTo>
                <a:cubicBezTo>
                  <a:pt x="2803598" y="437978"/>
                  <a:pt x="2801389" y="484159"/>
                  <a:pt x="2784134" y="525574"/>
                </a:cubicBezTo>
                <a:cubicBezTo>
                  <a:pt x="2776194" y="544632"/>
                  <a:pt x="2757313" y="557619"/>
                  <a:pt x="2740339" y="569371"/>
                </a:cubicBezTo>
                <a:cubicBezTo>
                  <a:pt x="2594332" y="670459"/>
                  <a:pt x="2632660" y="651495"/>
                  <a:pt x="2492168" y="671566"/>
                </a:cubicBezTo>
                <a:cubicBezTo>
                  <a:pt x="2422784" y="694696"/>
                  <a:pt x="2378195" y="715364"/>
                  <a:pt x="2302390" y="715364"/>
                </a:cubicBezTo>
                <a:cubicBezTo>
                  <a:pt x="2238944" y="715364"/>
                  <a:pt x="2175872" y="705631"/>
                  <a:pt x="2112613" y="700765"/>
                </a:cubicBezTo>
                <a:cubicBezTo>
                  <a:pt x="2044573" y="689424"/>
                  <a:pt x="2012313" y="690459"/>
                  <a:pt x="1952031" y="656967"/>
                </a:cubicBezTo>
                <a:cubicBezTo>
                  <a:pt x="1930762" y="645150"/>
                  <a:pt x="1914270" y="626065"/>
                  <a:pt x="1893638" y="613169"/>
                </a:cubicBezTo>
                <a:cubicBezTo>
                  <a:pt x="1875184" y="601635"/>
                  <a:pt x="1853699" y="595505"/>
                  <a:pt x="1835245" y="583971"/>
                </a:cubicBezTo>
                <a:cubicBezTo>
                  <a:pt x="1814613" y="571075"/>
                  <a:pt x="1797484" y="553069"/>
                  <a:pt x="1776852" y="540173"/>
                </a:cubicBezTo>
                <a:cubicBezTo>
                  <a:pt x="1758398" y="528638"/>
                  <a:pt x="1736167" y="523624"/>
                  <a:pt x="1718459" y="510974"/>
                </a:cubicBezTo>
                <a:cubicBezTo>
                  <a:pt x="1701659" y="498973"/>
                  <a:pt x="1691464" y="479178"/>
                  <a:pt x="1674664" y="467177"/>
                </a:cubicBezTo>
                <a:cubicBezTo>
                  <a:pt x="1656956" y="454527"/>
                  <a:pt x="1635294" y="448547"/>
                  <a:pt x="1616271" y="437978"/>
                </a:cubicBezTo>
                <a:cubicBezTo>
                  <a:pt x="1591468" y="424197"/>
                  <a:pt x="1568083" y="407960"/>
                  <a:pt x="1543280" y="394180"/>
                </a:cubicBezTo>
                <a:cubicBezTo>
                  <a:pt x="1471420" y="354255"/>
                  <a:pt x="1493084" y="371869"/>
                  <a:pt x="1411895" y="335783"/>
                </a:cubicBezTo>
                <a:cubicBezTo>
                  <a:pt x="1392009" y="326944"/>
                  <a:pt x="1373707" y="314668"/>
                  <a:pt x="1353502" y="306585"/>
                </a:cubicBezTo>
                <a:cubicBezTo>
                  <a:pt x="1324927" y="295154"/>
                  <a:pt x="1265912" y="277386"/>
                  <a:pt x="1265912" y="277386"/>
                </a:cubicBezTo>
                <a:cubicBezTo>
                  <a:pt x="1246448" y="282253"/>
                  <a:pt x="1223845" y="280324"/>
                  <a:pt x="1207519" y="291986"/>
                </a:cubicBezTo>
                <a:cubicBezTo>
                  <a:pt x="1168853" y="319607"/>
                  <a:pt x="1162335" y="354551"/>
                  <a:pt x="1149126" y="394180"/>
                </a:cubicBezTo>
                <a:cubicBezTo>
                  <a:pt x="1153992" y="418512"/>
                  <a:pt x="1149960" y="446530"/>
                  <a:pt x="1163724" y="467177"/>
                </a:cubicBezTo>
                <a:cubicBezTo>
                  <a:pt x="1172259" y="479981"/>
                  <a:pt x="1194716" y="473240"/>
                  <a:pt x="1207519" y="481776"/>
                </a:cubicBezTo>
                <a:cubicBezTo>
                  <a:pt x="1347748" y="575268"/>
                  <a:pt x="1133264" y="478351"/>
                  <a:pt x="1324305" y="554772"/>
                </a:cubicBezTo>
                <a:cubicBezTo>
                  <a:pt x="1421627" y="549906"/>
                  <a:pt x="1519961" y="554991"/>
                  <a:pt x="1616271" y="540173"/>
                </a:cubicBezTo>
                <a:cubicBezTo>
                  <a:pt x="1648535" y="535209"/>
                  <a:pt x="1675870" y="513171"/>
                  <a:pt x="1703861" y="496375"/>
                </a:cubicBezTo>
                <a:cubicBezTo>
                  <a:pt x="1748516" y="469580"/>
                  <a:pt x="1824423" y="398880"/>
                  <a:pt x="1849844" y="364982"/>
                </a:cubicBezTo>
                <a:lnTo>
                  <a:pt x="1893638" y="306585"/>
                </a:lnTo>
                <a:cubicBezTo>
                  <a:pt x="1898504" y="291986"/>
                  <a:pt x="1904010" y="277584"/>
                  <a:pt x="1908237" y="262787"/>
                </a:cubicBezTo>
                <a:cubicBezTo>
                  <a:pt x="1924536" y="205739"/>
                  <a:pt x="1943764" y="143295"/>
                  <a:pt x="1893638" y="87596"/>
                </a:cubicBezTo>
                <a:cubicBezTo>
                  <a:pt x="1879313" y="71678"/>
                  <a:pt x="1729203" y="46332"/>
                  <a:pt x="1703861" y="43798"/>
                </a:cubicBezTo>
                <a:cubicBezTo>
                  <a:pt x="1635901" y="37001"/>
                  <a:pt x="1567476" y="35675"/>
                  <a:pt x="1499485" y="29199"/>
                </a:cubicBezTo>
                <a:cubicBezTo>
                  <a:pt x="1465231" y="25937"/>
                  <a:pt x="1431440" y="18868"/>
                  <a:pt x="1397297" y="14600"/>
                </a:cubicBezTo>
                <a:cubicBezTo>
                  <a:pt x="1353573" y="9134"/>
                  <a:pt x="1309707" y="4867"/>
                  <a:pt x="1265912" y="0"/>
                </a:cubicBezTo>
                <a:cubicBezTo>
                  <a:pt x="1134527" y="4867"/>
                  <a:pt x="1002992" y="6646"/>
                  <a:pt x="871758" y="14600"/>
                </a:cubicBezTo>
                <a:cubicBezTo>
                  <a:pt x="842213" y="16391"/>
                  <a:pt x="811986" y="19083"/>
                  <a:pt x="784169" y="29199"/>
                </a:cubicBezTo>
                <a:cubicBezTo>
                  <a:pt x="757503" y="38896"/>
                  <a:pt x="735508" y="58398"/>
                  <a:pt x="711177" y="72997"/>
                </a:cubicBezTo>
                <a:cubicBezTo>
                  <a:pt x="685225" y="124906"/>
                  <a:pt x="661363" y="142757"/>
                  <a:pt x="696579" y="204390"/>
                </a:cubicBezTo>
                <a:cubicBezTo>
                  <a:pt x="705284" y="219624"/>
                  <a:pt x="723729" y="228040"/>
                  <a:pt x="740374" y="233589"/>
                </a:cubicBezTo>
                <a:cubicBezTo>
                  <a:pt x="774800" y="245065"/>
                  <a:pt x="994149" y="296529"/>
                  <a:pt x="1046938" y="306585"/>
                </a:cubicBezTo>
                <a:cubicBezTo>
                  <a:pt x="1105091" y="317662"/>
                  <a:pt x="1163461" y="327784"/>
                  <a:pt x="1222117" y="335783"/>
                </a:cubicBezTo>
                <a:cubicBezTo>
                  <a:pt x="1270572" y="342391"/>
                  <a:pt x="1319495" y="344982"/>
                  <a:pt x="1368100" y="350383"/>
                </a:cubicBezTo>
                <a:cubicBezTo>
                  <a:pt x="1407092" y="354716"/>
                  <a:pt x="1445957" y="360116"/>
                  <a:pt x="1484886" y="364982"/>
                </a:cubicBezTo>
                <a:cubicBezTo>
                  <a:pt x="1640601" y="360116"/>
                  <a:pt x="1796723" y="362645"/>
                  <a:pt x="1952031" y="350383"/>
                </a:cubicBezTo>
                <a:cubicBezTo>
                  <a:pt x="1989372" y="347435"/>
                  <a:pt x="2052150" y="320127"/>
                  <a:pt x="2083416" y="291986"/>
                </a:cubicBezTo>
                <a:cubicBezTo>
                  <a:pt x="2119222" y="259758"/>
                  <a:pt x="2185604" y="189791"/>
                  <a:pt x="2185604" y="189791"/>
                </a:cubicBezTo>
                <a:cubicBezTo>
                  <a:pt x="2180738" y="160592"/>
                  <a:pt x="2198056" y="114218"/>
                  <a:pt x="2171006" y="102195"/>
                </a:cubicBezTo>
                <a:cubicBezTo>
                  <a:pt x="2134338" y="85897"/>
                  <a:pt x="2092802" y="120370"/>
                  <a:pt x="2054219" y="131394"/>
                </a:cubicBezTo>
                <a:cubicBezTo>
                  <a:pt x="1970291" y="155375"/>
                  <a:pt x="1941237" y="167789"/>
                  <a:pt x="1864442" y="218989"/>
                </a:cubicBezTo>
                <a:cubicBezTo>
                  <a:pt x="1578977" y="409311"/>
                  <a:pt x="1991476" y="157361"/>
                  <a:pt x="1718459" y="321184"/>
                </a:cubicBezTo>
                <a:cubicBezTo>
                  <a:pt x="1689262" y="360115"/>
                  <a:pt x="1622869" y="389977"/>
                  <a:pt x="1630869" y="437978"/>
                </a:cubicBezTo>
                <a:cubicBezTo>
                  <a:pt x="1635735" y="467177"/>
                  <a:pt x="1628263" y="501486"/>
                  <a:pt x="1645468" y="525574"/>
                </a:cubicBezTo>
                <a:cubicBezTo>
                  <a:pt x="1657129" y="541901"/>
                  <a:pt x="1684103" y="536686"/>
                  <a:pt x="1703861" y="540173"/>
                </a:cubicBezTo>
                <a:cubicBezTo>
                  <a:pt x="1856414" y="567096"/>
                  <a:pt x="1885638" y="568482"/>
                  <a:pt x="2025023" y="583971"/>
                </a:cubicBezTo>
                <a:cubicBezTo>
                  <a:pt x="2122345" y="569372"/>
                  <a:pt x="2220647" y="560246"/>
                  <a:pt x="2316989" y="540173"/>
                </a:cubicBezTo>
                <a:cubicBezTo>
                  <a:pt x="2338294" y="535734"/>
                  <a:pt x="2385114" y="530439"/>
                  <a:pt x="2375382" y="510974"/>
                </a:cubicBezTo>
                <a:cubicBezTo>
                  <a:pt x="2361619" y="483447"/>
                  <a:pt x="2318344" y="485480"/>
                  <a:pt x="2287792" y="481776"/>
                </a:cubicBezTo>
                <a:cubicBezTo>
                  <a:pt x="2157005" y="465922"/>
                  <a:pt x="2025258" y="458300"/>
                  <a:pt x="1893638" y="452577"/>
                </a:cubicBezTo>
                <a:cubicBezTo>
                  <a:pt x="1689397" y="443696"/>
                  <a:pt x="1484886" y="442844"/>
                  <a:pt x="1280510" y="437978"/>
                </a:cubicBezTo>
                <a:cubicBezTo>
                  <a:pt x="966685" y="398748"/>
                  <a:pt x="1059558" y="404602"/>
                  <a:pt x="492203" y="437978"/>
                </a:cubicBezTo>
                <a:cubicBezTo>
                  <a:pt x="466043" y="439517"/>
                  <a:pt x="443158" y="456534"/>
                  <a:pt x="419212" y="467177"/>
                </a:cubicBezTo>
                <a:cubicBezTo>
                  <a:pt x="310986" y="515281"/>
                  <a:pt x="406969" y="480991"/>
                  <a:pt x="317024" y="510974"/>
                </a:cubicBezTo>
                <a:cubicBezTo>
                  <a:pt x="302426" y="525573"/>
                  <a:pt x="269835" y="534407"/>
                  <a:pt x="273229" y="554772"/>
                </a:cubicBezTo>
                <a:cubicBezTo>
                  <a:pt x="277229" y="578772"/>
                  <a:pt x="308756" y="590255"/>
                  <a:pt x="331622" y="598570"/>
                </a:cubicBezTo>
                <a:cubicBezTo>
                  <a:pt x="342174" y="602408"/>
                  <a:pt x="548429" y="627497"/>
                  <a:pt x="550596" y="627768"/>
                </a:cubicBezTo>
                <a:cubicBezTo>
                  <a:pt x="589525" y="642367"/>
                  <a:pt x="627048" y="661482"/>
                  <a:pt x="667383" y="671566"/>
                </a:cubicBezTo>
                <a:cubicBezTo>
                  <a:pt x="705443" y="681082"/>
                  <a:pt x="744937" y="686165"/>
                  <a:pt x="784169" y="686165"/>
                </a:cubicBezTo>
                <a:cubicBezTo>
                  <a:pt x="1217279" y="686165"/>
                  <a:pt x="1650334" y="676432"/>
                  <a:pt x="2083416" y="671566"/>
                </a:cubicBezTo>
                <a:cubicBezTo>
                  <a:pt x="2145676" y="650812"/>
                  <a:pt x="2111823" y="656967"/>
                  <a:pt x="2185604" y="656967"/>
                </a:cubicBezTo>
              </a:path>
            </a:pathLst>
          </a:custGeom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22488" y="22780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51088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08288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7346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52575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7681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16400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94375" y="22780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30925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77038" y="2276475"/>
            <a:ext cx="0" cy="481013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2631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492" name="Group 47"/>
          <p:cNvGrpSpPr>
            <a:grpSpLocks/>
          </p:cNvGrpSpPr>
          <p:nvPr/>
        </p:nvGrpSpPr>
        <p:grpSpPr bwMode="auto">
          <a:xfrm rot="10800000">
            <a:off x="1704975" y="5591175"/>
            <a:ext cx="5773738" cy="496888"/>
            <a:chOff x="1704472" y="2428100"/>
            <a:chExt cx="5774503" cy="496374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274461" y="2428100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501503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960351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725628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02885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129164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370238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6834" y="2428100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283429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928039" y="2426515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477387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93" name="Group 61"/>
          <p:cNvGrpSpPr>
            <a:grpSpLocks/>
          </p:cNvGrpSpPr>
          <p:nvPr/>
        </p:nvGrpSpPr>
        <p:grpSpPr bwMode="auto">
          <a:xfrm>
            <a:off x="7627938" y="2424113"/>
            <a:ext cx="677862" cy="3363912"/>
            <a:chOff x="7627604" y="2423476"/>
            <a:chExt cx="678819" cy="3365129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7627604" y="2423476"/>
              <a:ext cx="276615" cy="438309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7780219" y="340331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780219" y="3751106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780219" y="4206883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7780219" y="4516558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780219" y="4908812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7780219" y="5181961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7649860" y="5394763"/>
              <a:ext cx="445128" cy="393842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94" name="Group 62"/>
          <p:cNvGrpSpPr>
            <a:grpSpLocks/>
          </p:cNvGrpSpPr>
          <p:nvPr/>
        </p:nvGrpSpPr>
        <p:grpSpPr bwMode="auto">
          <a:xfrm rot="10800000">
            <a:off x="679450" y="2524125"/>
            <a:ext cx="677863" cy="3365500"/>
            <a:chOff x="7627604" y="2423476"/>
            <a:chExt cx="678819" cy="3365129"/>
          </a:xfrm>
        </p:grpSpPr>
        <p:cxnSp>
          <p:nvCxnSpPr>
            <p:cNvPr id="64" name="Straight Connector 63"/>
            <p:cNvCxnSpPr/>
            <p:nvPr/>
          </p:nvCxnSpPr>
          <p:spPr>
            <a:xfrm flipH="1">
              <a:off x="7626015" y="2423476"/>
              <a:ext cx="276615" cy="438102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7780219" y="3402855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7780219" y="375206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7780219" y="4207629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7780219" y="451715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780219" y="490922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7780219" y="518224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7648271" y="5394948"/>
              <a:ext cx="445127" cy="393657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Freeform 71"/>
          <p:cNvSpPr/>
          <p:nvPr/>
        </p:nvSpPr>
        <p:spPr>
          <a:xfrm>
            <a:off x="7632700" y="642938"/>
            <a:ext cx="877888" cy="2408237"/>
          </a:xfrm>
          <a:custGeom>
            <a:avLst/>
            <a:gdLst>
              <a:gd name="connsiteX0" fmla="*/ 89504 w 877811"/>
              <a:gd name="connsiteY0" fmla="*/ 2408877 h 2408877"/>
              <a:gd name="connsiteX1" fmla="*/ 162496 w 877811"/>
              <a:gd name="connsiteY1" fmla="*/ 2350480 h 2408877"/>
              <a:gd name="connsiteX2" fmla="*/ 206290 w 877811"/>
              <a:gd name="connsiteY2" fmla="*/ 2335881 h 2408877"/>
              <a:gd name="connsiteX3" fmla="*/ 337675 w 877811"/>
              <a:gd name="connsiteY3" fmla="*/ 2292083 h 2408877"/>
              <a:gd name="connsiteX4" fmla="*/ 425265 w 877811"/>
              <a:gd name="connsiteY4" fmla="*/ 2233686 h 2408877"/>
              <a:gd name="connsiteX5" fmla="*/ 542051 w 877811"/>
              <a:gd name="connsiteY5" fmla="*/ 2160690 h 2408877"/>
              <a:gd name="connsiteX6" fmla="*/ 571247 w 877811"/>
              <a:gd name="connsiteY6" fmla="*/ 2116892 h 2408877"/>
              <a:gd name="connsiteX7" fmla="*/ 615042 w 877811"/>
              <a:gd name="connsiteY7" fmla="*/ 2102293 h 2408877"/>
              <a:gd name="connsiteX8" fmla="*/ 731829 w 877811"/>
              <a:gd name="connsiteY8" fmla="*/ 1883304 h 2408877"/>
              <a:gd name="connsiteX9" fmla="*/ 761025 w 877811"/>
              <a:gd name="connsiteY9" fmla="*/ 1635117 h 2408877"/>
              <a:gd name="connsiteX10" fmla="*/ 746427 w 877811"/>
              <a:gd name="connsiteY10" fmla="*/ 1430727 h 2408877"/>
              <a:gd name="connsiteX11" fmla="*/ 731829 w 877811"/>
              <a:gd name="connsiteY11" fmla="*/ 1357731 h 2408877"/>
              <a:gd name="connsiteX12" fmla="*/ 688034 w 877811"/>
              <a:gd name="connsiteY12" fmla="*/ 1299334 h 2408877"/>
              <a:gd name="connsiteX13" fmla="*/ 673435 w 877811"/>
              <a:gd name="connsiteY13" fmla="*/ 1255536 h 2408877"/>
              <a:gd name="connsiteX14" fmla="*/ 527453 w 877811"/>
              <a:gd name="connsiteY14" fmla="*/ 1124143 h 2408877"/>
              <a:gd name="connsiteX15" fmla="*/ 469059 w 877811"/>
              <a:gd name="connsiteY15" fmla="*/ 1094944 h 2408877"/>
              <a:gd name="connsiteX16" fmla="*/ 425265 w 877811"/>
              <a:gd name="connsiteY16" fmla="*/ 1065746 h 2408877"/>
              <a:gd name="connsiteX17" fmla="*/ 366872 w 877811"/>
              <a:gd name="connsiteY17" fmla="*/ 1021948 h 2408877"/>
              <a:gd name="connsiteX18" fmla="*/ 250085 w 877811"/>
              <a:gd name="connsiteY18" fmla="*/ 963551 h 2408877"/>
              <a:gd name="connsiteX19" fmla="*/ 162496 w 877811"/>
              <a:gd name="connsiteY19" fmla="*/ 919753 h 2408877"/>
              <a:gd name="connsiteX20" fmla="*/ 45709 w 877811"/>
              <a:gd name="connsiteY20" fmla="*/ 817558 h 2408877"/>
              <a:gd name="connsiteX21" fmla="*/ 31111 w 877811"/>
              <a:gd name="connsiteY21" fmla="*/ 773761 h 2408877"/>
              <a:gd name="connsiteX22" fmla="*/ 1914 w 877811"/>
              <a:gd name="connsiteY22" fmla="*/ 715364 h 2408877"/>
              <a:gd name="connsiteX23" fmla="*/ 16513 w 877811"/>
              <a:gd name="connsiteY23" fmla="*/ 510974 h 2408877"/>
              <a:gd name="connsiteX24" fmla="*/ 162496 w 877811"/>
              <a:gd name="connsiteY24" fmla="*/ 364982 h 2408877"/>
              <a:gd name="connsiteX25" fmla="*/ 206290 w 877811"/>
              <a:gd name="connsiteY25" fmla="*/ 335783 h 2408877"/>
              <a:gd name="connsiteX26" fmla="*/ 279282 w 877811"/>
              <a:gd name="connsiteY26" fmla="*/ 291985 h 2408877"/>
              <a:gd name="connsiteX27" fmla="*/ 396068 w 877811"/>
              <a:gd name="connsiteY27" fmla="*/ 204390 h 2408877"/>
              <a:gd name="connsiteX28" fmla="*/ 439863 w 877811"/>
              <a:gd name="connsiteY28" fmla="*/ 189791 h 2408877"/>
              <a:gd name="connsiteX29" fmla="*/ 542051 w 877811"/>
              <a:gd name="connsiteY29" fmla="*/ 131394 h 2408877"/>
              <a:gd name="connsiteX30" fmla="*/ 658837 w 877811"/>
              <a:gd name="connsiteY30" fmla="*/ 87596 h 2408877"/>
              <a:gd name="connsiteX31" fmla="*/ 731829 w 877811"/>
              <a:gd name="connsiteY31" fmla="*/ 58397 h 2408877"/>
              <a:gd name="connsiteX32" fmla="*/ 775623 w 877811"/>
              <a:gd name="connsiteY32" fmla="*/ 43798 h 2408877"/>
              <a:gd name="connsiteX33" fmla="*/ 834017 w 877811"/>
              <a:gd name="connsiteY33" fmla="*/ 14599 h 2408877"/>
              <a:gd name="connsiteX34" fmla="*/ 877811 w 877811"/>
              <a:gd name="connsiteY34" fmla="*/ 0 h 240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77811" h="2408877">
                <a:moveTo>
                  <a:pt x="89504" y="2408877"/>
                </a:moveTo>
                <a:cubicBezTo>
                  <a:pt x="113835" y="2389411"/>
                  <a:pt x="136074" y="2366995"/>
                  <a:pt x="162496" y="2350480"/>
                </a:cubicBezTo>
                <a:cubicBezTo>
                  <a:pt x="175545" y="2342324"/>
                  <a:pt x="191882" y="2341284"/>
                  <a:pt x="206290" y="2335881"/>
                </a:cubicBezTo>
                <a:cubicBezTo>
                  <a:pt x="316234" y="2294649"/>
                  <a:pt x="239830" y="2316545"/>
                  <a:pt x="337675" y="2292083"/>
                </a:cubicBezTo>
                <a:cubicBezTo>
                  <a:pt x="366872" y="2272617"/>
                  <a:pt x="393879" y="2249380"/>
                  <a:pt x="425265" y="2233686"/>
                </a:cubicBezTo>
                <a:cubicBezTo>
                  <a:pt x="505420" y="2193606"/>
                  <a:pt x="466249" y="2217546"/>
                  <a:pt x="542051" y="2160690"/>
                </a:cubicBezTo>
                <a:cubicBezTo>
                  <a:pt x="551783" y="2146091"/>
                  <a:pt x="557546" y="2127853"/>
                  <a:pt x="571247" y="2116892"/>
                </a:cubicBezTo>
                <a:cubicBezTo>
                  <a:pt x="583263" y="2107279"/>
                  <a:pt x="605298" y="2114203"/>
                  <a:pt x="615042" y="2102293"/>
                </a:cubicBezTo>
                <a:cubicBezTo>
                  <a:pt x="680957" y="2021725"/>
                  <a:pt x="697791" y="1968404"/>
                  <a:pt x="731829" y="1883304"/>
                </a:cubicBezTo>
                <a:cubicBezTo>
                  <a:pt x="740663" y="1821462"/>
                  <a:pt x="761025" y="1689186"/>
                  <a:pt x="761025" y="1635117"/>
                </a:cubicBezTo>
                <a:cubicBezTo>
                  <a:pt x="761025" y="1566813"/>
                  <a:pt x="753577" y="1498655"/>
                  <a:pt x="746427" y="1430727"/>
                </a:cubicBezTo>
                <a:cubicBezTo>
                  <a:pt x="743830" y="1406050"/>
                  <a:pt x="741906" y="1380406"/>
                  <a:pt x="731829" y="1357731"/>
                </a:cubicBezTo>
                <a:cubicBezTo>
                  <a:pt x="721948" y="1335496"/>
                  <a:pt x="702632" y="1318800"/>
                  <a:pt x="688034" y="1299334"/>
                </a:cubicBezTo>
                <a:cubicBezTo>
                  <a:pt x="683168" y="1284735"/>
                  <a:pt x="683048" y="1267553"/>
                  <a:pt x="673435" y="1255536"/>
                </a:cubicBezTo>
                <a:cubicBezTo>
                  <a:pt x="633383" y="1205467"/>
                  <a:pt x="584181" y="1156561"/>
                  <a:pt x="527453" y="1124143"/>
                </a:cubicBezTo>
                <a:cubicBezTo>
                  <a:pt x="508558" y="1113345"/>
                  <a:pt x="487954" y="1105742"/>
                  <a:pt x="469059" y="1094944"/>
                </a:cubicBezTo>
                <a:cubicBezTo>
                  <a:pt x="453826" y="1086239"/>
                  <a:pt x="439542" y="1075944"/>
                  <a:pt x="425265" y="1065746"/>
                </a:cubicBezTo>
                <a:cubicBezTo>
                  <a:pt x="405466" y="1051603"/>
                  <a:pt x="387888" y="1034208"/>
                  <a:pt x="366872" y="1021948"/>
                </a:cubicBezTo>
                <a:cubicBezTo>
                  <a:pt x="329277" y="1000016"/>
                  <a:pt x="289014" y="983017"/>
                  <a:pt x="250085" y="963551"/>
                </a:cubicBezTo>
                <a:cubicBezTo>
                  <a:pt x="220889" y="948952"/>
                  <a:pt x="185578" y="942836"/>
                  <a:pt x="162496" y="919753"/>
                </a:cubicBezTo>
                <a:cubicBezTo>
                  <a:pt x="86898" y="844151"/>
                  <a:pt x="126124" y="877874"/>
                  <a:pt x="45709" y="817558"/>
                </a:cubicBezTo>
                <a:cubicBezTo>
                  <a:pt x="40843" y="802959"/>
                  <a:pt x="37173" y="787905"/>
                  <a:pt x="31111" y="773761"/>
                </a:cubicBezTo>
                <a:cubicBezTo>
                  <a:pt x="22539" y="753757"/>
                  <a:pt x="3121" y="737094"/>
                  <a:pt x="1914" y="715364"/>
                </a:cubicBezTo>
                <a:cubicBezTo>
                  <a:pt x="-1874" y="647166"/>
                  <a:pt x="-1458" y="576871"/>
                  <a:pt x="16513" y="510974"/>
                </a:cubicBezTo>
                <a:cubicBezTo>
                  <a:pt x="53089" y="376852"/>
                  <a:pt x="75592" y="408437"/>
                  <a:pt x="162496" y="364982"/>
                </a:cubicBezTo>
                <a:cubicBezTo>
                  <a:pt x="178189" y="357135"/>
                  <a:pt x="191412" y="345082"/>
                  <a:pt x="206290" y="335783"/>
                </a:cubicBezTo>
                <a:cubicBezTo>
                  <a:pt x="230351" y="320744"/>
                  <a:pt x="256037" y="308258"/>
                  <a:pt x="279282" y="291985"/>
                </a:cubicBezTo>
                <a:cubicBezTo>
                  <a:pt x="306144" y="273180"/>
                  <a:pt x="360037" y="222407"/>
                  <a:pt x="396068" y="204390"/>
                </a:cubicBezTo>
                <a:cubicBezTo>
                  <a:pt x="409831" y="197508"/>
                  <a:pt x="425719" y="195853"/>
                  <a:pt x="439863" y="189791"/>
                </a:cubicBezTo>
                <a:cubicBezTo>
                  <a:pt x="528081" y="151980"/>
                  <a:pt x="468755" y="173280"/>
                  <a:pt x="542051" y="131394"/>
                </a:cubicBezTo>
                <a:cubicBezTo>
                  <a:pt x="625675" y="83606"/>
                  <a:pt x="572614" y="116339"/>
                  <a:pt x="658837" y="87596"/>
                </a:cubicBezTo>
                <a:cubicBezTo>
                  <a:pt x="683697" y="79309"/>
                  <a:pt x="707293" y="67599"/>
                  <a:pt x="731829" y="58397"/>
                </a:cubicBezTo>
                <a:cubicBezTo>
                  <a:pt x="746237" y="52994"/>
                  <a:pt x="761480" y="49860"/>
                  <a:pt x="775623" y="43798"/>
                </a:cubicBezTo>
                <a:cubicBezTo>
                  <a:pt x="795626" y="35225"/>
                  <a:pt x="814014" y="23172"/>
                  <a:pt x="834017" y="14599"/>
                </a:cubicBezTo>
                <a:cubicBezTo>
                  <a:pt x="848160" y="8537"/>
                  <a:pt x="877811" y="0"/>
                  <a:pt x="877811" y="0"/>
                </a:cubicBezTo>
              </a:path>
            </a:pathLst>
          </a:custGeom>
          <a:ln w="152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496" name="TextBox 72"/>
          <p:cNvSpPr txBox="1">
            <a:spLocks noChangeArrowheads="1"/>
          </p:cNvSpPr>
          <p:nvPr/>
        </p:nvSpPr>
        <p:spPr bwMode="auto">
          <a:xfrm>
            <a:off x="5432425" y="769938"/>
            <a:ext cx="1557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FLAGELLUM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6348413" y="1138238"/>
            <a:ext cx="1119187" cy="277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65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47060"/>
          </a:xfrm>
        </p:spPr>
        <p:txBody>
          <a:bodyPr/>
          <a:lstStyle/>
          <a:p>
            <a:r>
              <a:rPr lang="en-US" dirty="0" smtClean="0"/>
              <a:t>Protista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5516"/>
            <a:ext cx="6347714" cy="44358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Review!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2534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47060"/>
          </a:xfrm>
        </p:spPr>
        <p:txBody>
          <a:bodyPr/>
          <a:lstStyle/>
          <a:p>
            <a:r>
              <a:rPr lang="en-US" dirty="0" smtClean="0"/>
              <a:t>Protista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5516"/>
            <a:ext cx="3821974" cy="44358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Review!</a:t>
            </a:r>
          </a:p>
          <a:p>
            <a:pPr lvl="1"/>
            <a:r>
              <a:rPr lang="en-US" sz="2200" dirty="0" smtClean="0"/>
              <a:t>Eukaryote</a:t>
            </a:r>
          </a:p>
          <a:p>
            <a:pPr lvl="1"/>
            <a:r>
              <a:rPr lang="en-US" sz="2200" dirty="0" smtClean="0"/>
              <a:t>Unicellular (sometimes multicellular)</a:t>
            </a:r>
          </a:p>
          <a:p>
            <a:pPr lvl="1"/>
            <a:r>
              <a:rPr lang="en-US" sz="2200" dirty="0" smtClean="0"/>
              <a:t>Auto-/heterotrophic</a:t>
            </a:r>
            <a:endParaRPr lang="en-US" sz="2200" dirty="0"/>
          </a:p>
        </p:txBody>
      </p:sp>
      <p:pic>
        <p:nvPicPr>
          <p:cNvPr id="4" name="Picture 2" descr="http://www.ric.edu/faculty/ptiskus/six_kingdoms/Index_files/image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73" y="1939156"/>
            <a:ext cx="3768565" cy="376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696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47060"/>
          </a:xfrm>
        </p:spPr>
        <p:txBody>
          <a:bodyPr/>
          <a:lstStyle/>
          <a:p>
            <a:r>
              <a:rPr lang="en-US" dirty="0" err="1" smtClean="0"/>
              <a:t>Protist</a:t>
            </a:r>
            <a:r>
              <a:rPr lang="en-US" dirty="0"/>
              <a:t> </a:t>
            </a:r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07806"/>
            <a:ext cx="8024038" cy="473355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Nucleus</a:t>
            </a:r>
          </a:p>
          <a:p>
            <a:r>
              <a:rPr lang="en-US" sz="2400" dirty="0" smtClean="0"/>
              <a:t>Mitochondria</a:t>
            </a:r>
          </a:p>
          <a:p>
            <a:r>
              <a:rPr lang="en-US" sz="2400" dirty="0" smtClean="0"/>
              <a:t>Chloroplasts (autotrophic only)</a:t>
            </a:r>
          </a:p>
          <a:p>
            <a:r>
              <a:rPr lang="en-US" sz="2400" dirty="0" smtClean="0"/>
              <a:t>Flagellum</a:t>
            </a:r>
          </a:p>
          <a:p>
            <a:r>
              <a:rPr lang="en-US" sz="2400" dirty="0" smtClean="0"/>
              <a:t>Cilia				Used for motility</a:t>
            </a:r>
          </a:p>
          <a:p>
            <a:r>
              <a:rPr lang="en-US" sz="2400" dirty="0" smtClean="0"/>
              <a:t>Pseudopods      = also for engulfing food particles 								</a:t>
            </a:r>
            <a:r>
              <a:rPr lang="en-US" sz="2000" dirty="0" smtClean="0"/>
              <a:t>(heterotrophic)</a:t>
            </a:r>
          </a:p>
          <a:p>
            <a:r>
              <a:rPr lang="en-US" sz="2400" dirty="0" smtClean="0"/>
              <a:t>Contractile vacuole = water balance (osmoregulation)</a:t>
            </a:r>
          </a:p>
          <a:p>
            <a:r>
              <a:rPr lang="en-US" sz="2400" dirty="0" smtClean="0"/>
              <a:t>Eyespot = detecting light</a:t>
            </a:r>
          </a:p>
          <a:p>
            <a:endParaRPr lang="en-US" sz="2200" dirty="0"/>
          </a:p>
        </p:txBody>
      </p:sp>
      <p:sp>
        <p:nvSpPr>
          <p:cNvPr id="5" name="Right Brace 4"/>
          <p:cNvSpPr/>
          <p:nvPr/>
        </p:nvSpPr>
        <p:spPr>
          <a:xfrm>
            <a:off x="2849527" y="2823978"/>
            <a:ext cx="435934" cy="137588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8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47060"/>
          </a:xfrm>
        </p:spPr>
        <p:txBody>
          <a:bodyPr/>
          <a:lstStyle/>
          <a:p>
            <a:r>
              <a:rPr lang="en-US" dirty="0" err="1" smtClean="0"/>
              <a:t>Protist</a:t>
            </a:r>
            <a:r>
              <a:rPr lang="en-US" dirty="0" smtClean="0"/>
              <a:t> </a:t>
            </a:r>
            <a:r>
              <a:rPr lang="en-US" dirty="0" smtClean="0"/>
              <a:t>Parts - euglena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0"/>
          <a:stretch/>
        </p:blipFill>
        <p:spPr>
          <a:xfrm>
            <a:off x="482600" y="1562985"/>
            <a:ext cx="6350000" cy="47391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79135" y="4827181"/>
            <a:ext cx="1127051" cy="425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54010" y="4338084"/>
            <a:ext cx="1778590" cy="322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54010" y="5723860"/>
            <a:ext cx="1778590" cy="322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20559" y="1456661"/>
            <a:ext cx="1393161" cy="669850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87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47060"/>
          </a:xfrm>
        </p:spPr>
        <p:txBody>
          <a:bodyPr/>
          <a:lstStyle/>
          <a:p>
            <a:r>
              <a:rPr lang="en-US" dirty="0" err="1" smtClean="0"/>
              <a:t>Protist</a:t>
            </a:r>
            <a:r>
              <a:rPr lang="en-US" dirty="0" smtClean="0"/>
              <a:t> Parts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0"/>
          <a:stretch/>
        </p:blipFill>
        <p:spPr>
          <a:xfrm>
            <a:off x="482600" y="1562985"/>
            <a:ext cx="6350000" cy="47391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79135" y="4827181"/>
            <a:ext cx="1127051" cy="425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54010" y="4338084"/>
            <a:ext cx="1778590" cy="322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54010" y="5723860"/>
            <a:ext cx="1778590" cy="322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65274" y="2870791"/>
            <a:ext cx="1180214" cy="563525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41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47060"/>
          </a:xfrm>
        </p:spPr>
        <p:txBody>
          <a:bodyPr/>
          <a:lstStyle/>
          <a:p>
            <a:r>
              <a:rPr lang="en-US" dirty="0" err="1" smtClean="0"/>
              <a:t>Protist</a:t>
            </a:r>
            <a:r>
              <a:rPr lang="en-US" dirty="0" smtClean="0"/>
              <a:t> Parts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0"/>
          <a:stretch/>
        </p:blipFill>
        <p:spPr>
          <a:xfrm>
            <a:off x="482600" y="1562985"/>
            <a:ext cx="6350000" cy="47391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79135" y="4827181"/>
            <a:ext cx="1127051" cy="425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54010" y="4338084"/>
            <a:ext cx="1778590" cy="322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54010" y="5723860"/>
            <a:ext cx="1778590" cy="322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85460" y="1818168"/>
            <a:ext cx="1180214" cy="563525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Parts of a virus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09599" y="1339702"/>
            <a:ext cx="6347714" cy="470166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 smtClean="0"/>
              <a:t>Different kinds of viruses have different structures</a:t>
            </a: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1" y="1679319"/>
            <a:ext cx="6777443" cy="508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0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47060"/>
          </a:xfrm>
        </p:spPr>
        <p:txBody>
          <a:bodyPr/>
          <a:lstStyle/>
          <a:p>
            <a:r>
              <a:rPr lang="en-US" dirty="0" err="1" smtClean="0"/>
              <a:t>Protist</a:t>
            </a:r>
            <a:r>
              <a:rPr lang="en-US" dirty="0" smtClean="0"/>
              <a:t> Parts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0"/>
          <a:stretch/>
        </p:blipFill>
        <p:spPr>
          <a:xfrm>
            <a:off x="482600" y="1562985"/>
            <a:ext cx="6350000" cy="47391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79135" y="4827181"/>
            <a:ext cx="1127051" cy="425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54010" y="4338084"/>
            <a:ext cx="1778590" cy="322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54010" y="5723860"/>
            <a:ext cx="1778590" cy="322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8976" y="3369043"/>
            <a:ext cx="1584251" cy="969041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21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47060"/>
          </a:xfrm>
        </p:spPr>
        <p:txBody>
          <a:bodyPr/>
          <a:lstStyle/>
          <a:p>
            <a:r>
              <a:rPr lang="en-US" dirty="0" err="1" smtClean="0"/>
              <a:t>Protist</a:t>
            </a:r>
            <a:r>
              <a:rPr lang="en-US" dirty="0" smtClean="0"/>
              <a:t> </a:t>
            </a:r>
            <a:r>
              <a:rPr lang="en-US" dirty="0" smtClean="0"/>
              <a:t>Parts - paramecium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456660"/>
            <a:ext cx="6070443" cy="49973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22620" y="2587255"/>
            <a:ext cx="1357422" cy="1548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1875" y="2406501"/>
            <a:ext cx="2361175" cy="95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0995" y="4600352"/>
            <a:ext cx="2693581" cy="95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15337" y="1437460"/>
            <a:ext cx="953309" cy="720949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21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47060"/>
          </a:xfrm>
        </p:spPr>
        <p:txBody>
          <a:bodyPr/>
          <a:lstStyle/>
          <a:p>
            <a:r>
              <a:rPr lang="en-US" dirty="0" err="1" smtClean="0"/>
              <a:t>Protist</a:t>
            </a:r>
            <a:r>
              <a:rPr lang="en-US" dirty="0" smtClean="0"/>
              <a:t> </a:t>
            </a:r>
            <a:r>
              <a:rPr lang="en-US" dirty="0" smtClean="0"/>
              <a:t>Parts - amoeba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t="1938" r="1163" b="2824"/>
          <a:stretch/>
        </p:blipFill>
        <p:spPr>
          <a:xfrm>
            <a:off x="361508" y="1712875"/>
            <a:ext cx="7430724" cy="37947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61113" y="4713767"/>
            <a:ext cx="1503482" cy="666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5774" y="3500176"/>
            <a:ext cx="1351007" cy="720949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64595" y="2779227"/>
            <a:ext cx="1351007" cy="720949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7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Parts of a virus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09599" y="1360968"/>
            <a:ext cx="6347714" cy="468039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But all viruses have:</a:t>
            </a:r>
          </a:p>
          <a:p>
            <a:pPr lvl="1" eaLnBrk="1" hangingPunct="1"/>
            <a:r>
              <a:rPr lang="en-US" altLang="en-US" sz="2400" dirty="0" smtClean="0"/>
              <a:t>A protein</a:t>
            </a:r>
            <a:r>
              <a:rPr lang="en-US" altLang="en-US" dirty="0" smtClean="0"/>
              <a:t> </a:t>
            </a:r>
            <a:r>
              <a:rPr lang="en-US" altLang="en-US" sz="2400" dirty="0" smtClean="0"/>
              <a:t>coat = </a:t>
            </a:r>
            <a:r>
              <a:rPr lang="en-US" altLang="en-US" sz="2400" b="1" dirty="0" smtClean="0"/>
              <a:t>capsid</a:t>
            </a:r>
          </a:p>
          <a:p>
            <a:pPr lvl="1" eaLnBrk="1" hangingPunct="1"/>
            <a:r>
              <a:rPr lang="en-US" altLang="en-US" sz="2400" dirty="0" smtClean="0"/>
              <a:t>Nucleic acid (DNA or RNA) </a:t>
            </a:r>
            <a:r>
              <a:rPr lang="en-US" altLang="en-US" sz="2400" dirty="0" smtClean="0">
                <a:sym typeface="Wingdings" panose="05000000000000000000" pitchFamily="2" charset="2"/>
              </a:rPr>
              <a:t> genetic information</a:t>
            </a:r>
            <a:endParaRPr lang="en-US" altLang="en-US" sz="2800" dirty="0" smtClean="0"/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85" y="3114675"/>
            <a:ext cx="4746625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5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How viruses reproduce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09599" y="1350336"/>
            <a:ext cx="6347714" cy="469102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 smtClean="0"/>
              <a:t>Cannot multiply by themselves</a:t>
            </a:r>
          </a:p>
          <a:p>
            <a:pPr eaLnBrk="1" hangingPunct="1"/>
            <a:r>
              <a:rPr lang="en-US" altLang="en-US" sz="2000" dirty="0" smtClean="0"/>
              <a:t>Use cells as </a:t>
            </a:r>
            <a:r>
              <a:rPr lang="en-US" altLang="en-US" sz="2000" i="1" dirty="0" smtClean="0"/>
              <a:t>hosts</a:t>
            </a:r>
            <a:r>
              <a:rPr lang="en-US" altLang="en-US" sz="2000" dirty="0" smtClean="0"/>
              <a:t> </a:t>
            </a:r>
          </a:p>
          <a:p>
            <a:pPr lvl="1" eaLnBrk="1" hangingPunct="1"/>
            <a:r>
              <a:rPr lang="en-US" altLang="en-US" sz="1800" dirty="0" smtClean="0"/>
              <a:t>Reprogram cell to create more viruses using their genetic code</a:t>
            </a: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44" y="2973868"/>
            <a:ext cx="514508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0596">
            <a:off x="906759" y="3030499"/>
            <a:ext cx="2763837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Let’s compare!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912"/>
            <a:ext cx="3932238" cy="639763"/>
          </a:xfrm>
          <a:ln w="9525"/>
          <a:extLst>
            <a:ext uri="{91240B29-F687-4F45-9708-019B960494DF}">
              <a14:hiddenLine xmlns:a14="http://schemas.microsoft.com/office/drawing/2010/main" w="4445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PROKARYOTE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0400"/>
            <a:ext cx="3932238" cy="3951287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No nucleus</a:t>
            </a:r>
          </a:p>
          <a:p>
            <a:r>
              <a:rPr lang="en-US" altLang="en-US" sz="2400" dirty="0" smtClean="0"/>
              <a:t>Single-celled</a:t>
            </a:r>
          </a:p>
          <a:p>
            <a:r>
              <a:rPr lang="en-US" altLang="en-US" sz="2400" dirty="0" smtClean="0"/>
              <a:t>No membrane-bound organelles</a:t>
            </a:r>
          </a:p>
        </p:txBody>
      </p:sp>
      <p:sp>
        <p:nvSpPr>
          <p:cNvPr id="1024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67754" y="1276774"/>
            <a:ext cx="3932237" cy="639763"/>
          </a:xfrm>
          <a:ln w="9525"/>
          <a:extLst>
            <a:ext uri="{91240B29-F687-4F45-9708-019B960494DF}">
              <a14:hiddenLine xmlns:a14="http://schemas.microsoft.com/office/drawing/2010/main" w="4445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 dirty="0">
                <a:ea typeface="MS PGothic" panose="020B0600070205080204" pitchFamily="34" charset="-128"/>
              </a:rPr>
              <a:t>EUKARYOTE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7754" y="1908582"/>
            <a:ext cx="3932237" cy="4184650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Nucleus</a:t>
            </a:r>
          </a:p>
          <a:p>
            <a:r>
              <a:rPr lang="en-US" altLang="en-US" sz="2400" dirty="0" smtClean="0"/>
              <a:t>Single- or multi-cellular</a:t>
            </a:r>
          </a:p>
          <a:p>
            <a:r>
              <a:rPr lang="en-US" altLang="en-US" sz="2400" dirty="0" smtClean="0"/>
              <a:t>Membrane-bound organelles</a:t>
            </a:r>
          </a:p>
        </p:txBody>
      </p:sp>
      <p:pic>
        <p:nvPicPr>
          <p:cNvPr id="1024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59" y="3776663"/>
            <a:ext cx="380523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42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Prokaryote example</a:t>
            </a:r>
            <a:endParaRPr lang="en-US" dirty="0">
              <a:ea typeface="+mj-ea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609599" y="1373780"/>
            <a:ext cx="6347714" cy="3880773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BACTERIA!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5" y="1930400"/>
            <a:ext cx="6332538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0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Prokaryote parts</a:t>
            </a:r>
            <a:endParaRPr lang="en-US" dirty="0">
              <a:ea typeface="+mj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1658" y="2759259"/>
            <a:ext cx="6569228" cy="28322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57313" y="2860675"/>
            <a:ext cx="6321425" cy="26289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09713" y="2992438"/>
            <a:ext cx="6037262" cy="23209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82775" y="348932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51075" y="3314700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57413" y="4119563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08288" y="3422650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24050" y="477837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88138" y="4206875"/>
            <a:ext cx="88900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07088" y="4821238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05538" y="3359150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63838" y="4908550"/>
            <a:ext cx="87312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77038" y="4778375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84988" y="3533775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35175" y="364172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29088" y="3284538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52888" y="4908550"/>
            <a:ext cx="87312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57575" y="4421188"/>
            <a:ext cx="87313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18225" y="4000500"/>
            <a:ext cx="87313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39000" y="4510088"/>
            <a:ext cx="87313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909888" y="3694113"/>
            <a:ext cx="3162300" cy="714375"/>
          </a:xfrm>
          <a:custGeom>
            <a:avLst/>
            <a:gdLst>
              <a:gd name="connsiteX0" fmla="*/ 608989 w 3163689"/>
              <a:gd name="connsiteY0" fmla="*/ 43798 h 715364"/>
              <a:gd name="connsiteX1" fmla="*/ 390015 w 3163689"/>
              <a:gd name="connsiteY1" fmla="*/ 102195 h 715364"/>
              <a:gd name="connsiteX2" fmla="*/ 375417 w 3163689"/>
              <a:gd name="connsiteY2" fmla="*/ 160592 h 715364"/>
              <a:gd name="connsiteX3" fmla="*/ 390015 w 3163689"/>
              <a:gd name="connsiteY3" fmla="*/ 204390 h 715364"/>
              <a:gd name="connsiteX4" fmla="*/ 492203 w 3163689"/>
              <a:gd name="connsiteY4" fmla="*/ 262787 h 715364"/>
              <a:gd name="connsiteX5" fmla="*/ 813365 w 3163689"/>
              <a:gd name="connsiteY5" fmla="*/ 233589 h 715364"/>
              <a:gd name="connsiteX6" fmla="*/ 930152 w 3163689"/>
              <a:gd name="connsiteY6" fmla="*/ 175192 h 715364"/>
              <a:gd name="connsiteX7" fmla="*/ 1061536 w 3163689"/>
              <a:gd name="connsiteY7" fmla="*/ 145993 h 715364"/>
              <a:gd name="connsiteX8" fmla="*/ 1309707 w 3163689"/>
              <a:gd name="connsiteY8" fmla="*/ 175192 h 715364"/>
              <a:gd name="connsiteX9" fmla="*/ 1353502 w 3163689"/>
              <a:gd name="connsiteY9" fmla="*/ 204390 h 715364"/>
              <a:gd name="connsiteX10" fmla="*/ 1382698 w 3163689"/>
              <a:gd name="connsiteY10" fmla="*/ 277386 h 715364"/>
              <a:gd name="connsiteX11" fmla="*/ 1353502 w 3163689"/>
              <a:gd name="connsiteY11" fmla="*/ 335783 h 715364"/>
              <a:gd name="connsiteX12" fmla="*/ 1251314 w 3163689"/>
              <a:gd name="connsiteY12" fmla="*/ 379581 h 715364"/>
              <a:gd name="connsiteX13" fmla="*/ 1178322 w 3163689"/>
              <a:gd name="connsiteY13" fmla="*/ 408780 h 715364"/>
              <a:gd name="connsiteX14" fmla="*/ 1017741 w 3163689"/>
              <a:gd name="connsiteY14" fmla="*/ 394180 h 715364"/>
              <a:gd name="connsiteX15" fmla="*/ 944750 w 3163689"/>
              <a:gd name="connsiteY15" fmla="*/ 277386 h 715364"/>
              <a:gd name="connsiteX16" fmla="*/ 988545 w 3163689"/>
              <a:gd name="connsiteY16" fmla="*/ 218989 h 715364"/>
              <a:gd name="connsiteX17" fmla="*/ 1134528 w 3163689"/>
              <a:gd name="connsiteY17" fmla="*/ 160592 h 715364"/>
              <a:gd name="connsiteX18" fmla="*/ 1280510 w 3163689"/>
              <a:gd name="connsiteY18" fmla="*/ 175192 h 715364"/>
              <a:gd name="connsiteX19" fmla="*/ 1338904 w 3163689"/>
              <a:gd name="connsiteY19" fmla="*/ 248188 h 715364"/>
              <a:gd name="connsiteX20" fmla="*/ 1397297 w 3163689"/>
              <a:gd name="connsiteY20" fmla="*/ 291986 h 715364"/>
              <a:gd name="connsiteX21" fmla="*/ 1441092 w 3163689"/>
              <a:gd name="connsiteY21" fmla="*/ 335783 h 715364"/>
              <a:gd name="connsiteX22" fmla="*/ 1528681 w 3163689"/>
              <a:gd name="connsiteY22" fmla="*/ 364982 h 715364"/>
              <a:gd name="connsiteX23" fmla="*/ 1660066 w 3163689"/>
              <a:gd name="connsiteY23" fmla="*/ 437978 h 715364"/>
              <a:gd name="connsiteX24" fmla="*/ 1747656 w 3163689"/>
              <a:gd name="connsiteY24" fmla="*/ 481776 h 715364"/>
              <a:gd name="connsiteX25" fmla="*/ 1864442 w 3163689"/>
              <a:gd name="connsiteY25" fmla="*/ 496375 h 715364"/>
              <a:gd name="connsiteX26" fmla="*/ 2477570 w 3163689"/>
              <a:gd name="connsiteY26" fmla="*/ 481776 h 715364"/>
              <a:gd name="connsiteX27" fmla="*/ 2521365 w 3163689"/>
              <a:gd name="connsiteY27" fmla="*/ 467177 h 715364"/>
              <a:gd name="connsiteX28" fmla="*/ 2565159 w 3163689"/>
              <a:gd name="connsiteY28" fmla="*/ 408780 h 715364"/>
              <a:gd name="connsiteX29" fmla="*/ 2550561 w 3163689"/>
              <a:gd name="connsiteY29" fmla="*/ 350383 h 715364"/>
              <a:gd name="connsiteX30" fmla="*/ 2419177 w 3163689"/>
              <a:gd name="connsiteY30" fmla="*/ 277386 h 715364"/>
              <a:gd name="connsiteX31" fmla="*/ 2331587 w 3163689"/>
              <a:gd name="connsiteY31" fmla="*/ 248188 h 715364"/>
              <a:gd name="connsiteX32" fmla="*/ 1966630 w 3163689"/>
              <a:gd name="connsiteY32" fmla="*/ 291986 h 715364"/>
              <a:gd name="connsiteX33" fmla="*/ 1937433 w 3163689"/>
              <a:gd name="connsiteY33" fmla="*/ 335783 h 715364"/>
              <a:gd name="connsiteX34" fmla="*/ 1966630 w 3163689"/>
              <a:gd name="connsiteY34" fmla="*/ 452577 h 715364"/>
              <a:gd name="connsiteX35" fmla="*/ 2010425 w 3163689"/>
              <a:gd name="connsiteY35" fmla="*/ 467177 h 715364"/>
              <a:gd name="connsiteX36" fmla="*/ 2156407 w 3163689"/>
              <a:gd name="connsiteY36" fmla="*/ 481776 h 715364"/>
              <a:gd name="connsiteX37" fmla="*/ 2550561 w 3163689"/>
              <a:gd name="connsiteY37" fmla="*/ 437978 h 715364"/>
              <a:gd name="connsiteX38" fmla="*/ 2608954 w 3163689"/>
              <a:gd name="connsiteY38" fmla="*/ 423379 h 715364"/>
              <a:gd name="connsiteX39" fmla="*/ 2652749 w 3163689"/>
              <a:gd name="connsiteY39" fmla="*/ 394180 h 715364"/>
              <a:gd name="connsiteX40" fmla="*/ 2696544 w 3163689"/>
              <a:gd name="connsiteY40" fmla="*/ 321184 h 715364"/>
              <a:gd name="connsiteX41" fmla="*/ 2696544 w 3163689"/>
              <a:gd name="connsiteY41" fmla="*/ 175192 h 715364"/>
              <a:gd name="connsiteX42" fmla="*/ 2623553 w 3163689"/>
              <a:gd name="connsiteY42" fmla="*/ 87596 h 715364"/>
              <a:gd name="connsiteX43" fmla="*/ 2535963 w 3163689"/>
              <a:gd name="connsiteY43" fmla="*/ 72997 h 715364"/>
              <a:gd name="connsiteX44" fmla="*/ 2171006 w 3163689"/>
              <a:gd name="connsiteY44" fmla="*/ 116795 h 715364"/>
              <a:gd name="connsiteX45" fmla="*/ 2054219 w 3163689"/>
              <a:gd name="connsiteY45" fmla="*/ 189791 h 715364"/>
              <a:gd name="connsiteX46" fmla="*/ 1937433 w 3163689"/>
              <a:gd name="connsiteY46" fmla="*/ 248188 h 715364"/>
              <a:gd name="connsiteX47" fmla="*/ 1864442 w 3163689"/>
              <a:gd name="connsiteY47" fmla="*/ 437978 h 715364"/>
              <a:gd name="connsiteX48" fmla="*/ 1952031 w 3163689"/>
              <a:gd name="connsiteY48" fmla="*/ 481776 h 715364"/>
              <a:gd name="connsiteX49" fmla="*/ 2725741 w 3163689"/>
              <a:gd name="connsiteY49" fmla="*/ 437978 h 715364"/>
              <a:gd name="connsiteX50" fmla="*/ 2784134 w 3163689"/>
              <a:gd name="connsiteY50" fmla="*/ 408780 h 715364"/>
              <a:gd name="connsiteX51" fmla="*/ 2886322 w 3163689"/>
              <a:gd name="connsiteY51" fmla="*/ 379581 h 715364"/>
              <a:gd name="connsiteX52" fmla="*/ 3134492 w 3163689"/>
              <a:gd name="connsiteY52" fmla="*/ 423379 h 715364"/>
              <a:gd name="connsiteX53" fmla="*/ 3163689 w 3163689"/>
              <a:gd name="connsiteY53" fmla="*/ 481776 h 715364"/>
              <a:gd name="connsiteX54" fmla="*/ 3119894 w 3163689"/>
              <a:gd name="connsiteY54" fmla="*/ 583971 h 715364"/>
              <a:gd name="connsiteX55" fmla="*/ 3076099 w 3163689"/>
              <a:gd name="connsiteY55" fmla="*/ 613169 h 715364"/>
              <a:gd name="connsiteX56" fmla="*/ 2900920 w 3163689"/>
              <a:gd name="connsiteY56" fmla="*/ 671566 h 715364"/>
              <a:gd name="connsiteX57" fmla="*/ 2784134 w 3163689"/>
              <a:gd name="connsiteY57" fmla="*/ 715364 h 715364"/>
              <a:gd name="connsiteX58" fmla="*/ 2360783 w 3163689"/>
              <a:gd name="connsiteY58" fmla="*/ 671566 h 715364"/>
              <a:gd name="connsiteX59" fmla="*/ 2127211 w 3163689"/>
              <a:gd name="connsiteY59" fmla="*/ 598570 h 715364"/>
              <a:gd name="connsiteX60" fmla="*/ 2039621 w 3163689"/>
              <a:gd name="connsiteY60" fmla="*/ 510974 h 715364"/>
              <a:gd name="connsiteX61" fmla="*/ 2010425 w 3163689"/>
              <a:gd name="connsiteY61" fmla="*/ 452577 h 715364"/>
              <a:gd name="connsiteX62" fmla="*/ 1952031 w 3163689"/>
              <a:gd name="connsiteY62" fmla="*/ 394180 h 715364"/>
              <a:gd name="connsiteX63" fmla="*/ 1922835 w 3163689"/>
              <a:gd name="connsiteY63" fmla="*/ 350383 h 715364"/>
              <a:gd name="connsiteX64" fmla="*/ 1791450 w 3163689"/>
              <a:gd name="connsiteY64" fmla="*/ 291986 h 715364"/>
              <a:gd name="connsiteX65" fmla="*/ 1484886 w 3163689"/>
              <a:gd name="connsiteY65" fmla="*/ 321184 h 715364"/>
              <a:gd name="connsiteX66" fmla="*/ 1411895 w 3163689"/>
              <a:gd name="connsiteY66" fmla="*/ 379581 h 715364"/>
              <a:gd name="connsiteX67" fmla="*/ 1338904 w 3163689"/>
              <a:gd name="connsiteY67" fmla="*/ 467177 h 715364"/>
              <a:gd name="connsiteX68" fmla="*/ 1324305 w 3163689"/>
              <a:gd name="connsiteY68" fmla="*/ 510974 h 715364"/>
              <a:gd name="connsiteX69" fmla="*/ 1703861 w 3163689"/>
              <a:gd name="connsiteY69" fmla="*/ 540173 h 715364"/>
              <a:gd name="connsiteX70" fmla="*/ 1747656 w 3163689"/>
              <a:gd name="connsiteY70" fmla="*/ 467177 h 715364"/>
              <a:gd name="connsiteX71" fmla="*/ 1733057 w 3163689"/>
              <a:gd name="connsiteY71" fmla="*/ 350383 h 715364"/>
              <a:gd name="connsiteX72" fmla="*/ 1689262 w 3163689"/>
              <a:gd name="connsiteY72" fmla="*/ 306585 h 715364"/>
              <a:gd name="connsiteX73" fmla="*/ 1616271 w 3163689"/>
              <a:gd name="connsiteY73" fmla="*/ 248188 h 715364"/>
              <a:gd name="connsiteX74" fmla="*/ 1499485 w 3163689"/>
              <a:gd name="connsiteY74" fmla="*/ 204390 h 715364"/>
              <a:gd name="connsiteX75" fmla="*/ 1207519 w 3163689"/>
              <a:gd name="connsiteY75" fmla="*/ 160592 h 715364"/>
              <a:gd name="connsiteX76" fmla="*/ 871758 w 3163689"/>
              <a:gd name="connsiteY76" fmla="*/ 175192 h 715364"/>
              <a:gd name="connsiteX77" fmla="*/ 813365 w 3163689"/>
              <a:gd name="connsiteY77" fmla="*/ 204390 h 715364"/>
              <a:gd name="connsiteX78" fmla="*/ 711177 w 3163689"/>
              <a:gd name="connsiteY78" fmla="*/ 291986 h 715364"/>
              <a:gd name="connsiteX79" fmla="*/ 696579 w 3163689"/>
              <a:gd name="connsiteY79" fmla="*/ 350383 h 715364"/>
              <a:gd name="connsiteX80" fmla="*/ 711177 w 3163689"/>
              <a:gd name="connsiteY80" fmla="*/ 467177 h 715364"/>
              <a:gd name="connsiteX81" fmla="*/ 769571 w 3163689"/>
              <a:gd name="connsiteY81" fmla="*/ 525574 h 715364"/>
              <a:gd name="connsiteX82" fmla="*/ 973946 w 3163689"/>
              <a:gd name="connsiteY82" fmla="*/ 583971 h 715364"/>
              <a:gd name="connsiteX83" fmla="*/ 1149126 w 3163689"/>
              <a:gd name="connsiteY83" fmla="*/ 554772 h 715364"/>
              <a:gd name="connsiteX84" fmla="*/ 1090733 w 3163689"/>
              <a:gd name="connsiteY84" fmla="*/ 321184 h 715364"/>
              <a:gd name="connsiteX85" fmla="*/ 915553 w 3163689"/>
              <a:gd name="connsiteY85" fmla="*/ 204390 h 715364"/>
              <a:gd name="connsiteX86" fmla="*/ 813365 w 3163689"/>
              <a:gd name="connsiteY86" fmla="*/ 175192 h 715364"/>
              <a:gd name="connsiteX87" fmla="*/ 638186 w 3163689"/>
              <a:gd name="connsiteY87" fmla="*/ 116795 h 715364"/>
              <a:gd name="connsiteX88" fmla="*/ 317024 w 3163689"/>
              <a:gd name="connsiteY88" fmla="*/ 145993 h 715364"/>
              <a:gd name="connsiteX89" fmla="*/ 244032 w 3163689"/>
              <a:gd name="connsiteY89" fmla="*/ 160592 h 715364"/>
              <a:gd name="connsiteX90" fmla="*/ 185639 w 3163689"/>
              <a:gd name="connsiteY90" fmla="*/ 189791 h 715364"/>
              <a:gd name="connsiteX91" fmla="*/ 39656 w 3163689"/>
              <a:gd name="connsiteY91" fmla="*/ 291986 h 715364"/>
              <a:gd name="connsiteX92" fmla="*/ 25058 w 3163689"/>
              <a:gd name="connsiteY92" fmla="*/ 467177 h 715364"/>
              <a:gd name="connsiteX93" fmla="*/ 185639 w 3163689"/>
              <a:gd name="connsiteY93" fmla="*/ 510974 h 715364"/>
              <a:gd name="connsiteX94" fmla="*/ 360819 w 3163689"/>
              <a:gd name="connsiteY94" fmla="*/ 540173 h 715364"/>
              <a:gd name="connsiteX95" fmla="*/ 886357 w 3163689"/>
              <a:gd name="connsiteY95" fmla="*/ 510974 h 715364"/>
              <a:gd name="connsiteX96" fmla="*/ 959348 w 3163689"/>
              <a:gd name="connsiteY96" fmla="*/ 481776 h 715364"/>
              <a:gd name="connsiteX97" fmla="*/ 1149126 w 3163689"/>
              <a:gd name="connsiteY97" fmla="*/ 437978 h 715364"/>
              <a:gd name="connsiteX98" fmla="*/ 1295109 w 3163689"/>
              <a:gd name="connsiteY98" fmla="*/ 394180 h 715364"/>
              <a:gd name="connsiteX99" fmla="*/ 1397297 w 3163689"/>
              <a:gd name="connsiteY99" fmla="*/ 364982 h 715364"/>
              <a:gd name="connsiteX100" fmla="*/ 1601673 w 3163689"/>
              <a:gd name="connsiteY100" fmla="*/ 335783 h 715364"/>
              <a:gd name="connsiteX101" fmla="*/ 1703861 w 3163689"/>
              <a:gd name="connsiteY101" fmla="*/ 321184 h 715364"/>
              <a:gd name="connsiteX102" fmla="*/ 1849844 w 3163689"/>
              <a:gd name="connsiteY102" fmla="*/ 291986 h 715364"/>
              <a:gd name="connsiteX103" fmla="*/ 2054219 w 3163689"/>
              <a:gd name="connsiteY103" fmla="*/ 218989 h 715364"/>
              <a:gd name="connsiteX104" fmla="*/ 2156407 w 3163689"/>
              <a:gd name="connsiteY104" fmla="*/ 189791 h 715364"/>
              <a:gd name="connsiteX105" fmla="*/ 2433775 w 3163689"/>
              <a:gd name="connsiteY105" fmla="*/ 160592 h 715364"/>
              <a:gd name="connsiteX106" fmla="*/ 2608954 w 3163689"/>
              <a:gd name="connsiteY106" fmla="*/ 189791 h 715364"/>
              <a:gd name="connsiteX107" fmla="*/ 2667347 w 3163689"/>
              <a:gd name="connsiteY107" fmla="*/ 218989 h 715364"/>
              <a:gd name="connsiteX108" fmla="*/ 2784134 w 3163689"/>
              <a:gd name="connsiteY108" fmla="*/ 335783 h 715364"/>
              <a:gd name="connsiteX109" fmla="*/ 2813330 w 3163689"/>
              <a:gd name="connsiteY109" fmla="*/ 394180 h 715364"/>
              <a:gd name="connsiteX110" fmla="*/ 2784134 w 3163689"/>
              <a:gd name="connsiteY110" fmla="*/ 525574 h 715364"/>
              <a:gd name="connsiteX111" fmla="*/ 2740339 w 3163689"/>
              <a:gd name="connsiteY111" fmla="*/ 569371 h 715364"/>
              <a:gd name="connsiteX112" fmla="*/ 2492168 w 3163689"/>
              <a:gd name="connsiteY112" fmla="*/ 671566 h 715364"/>
              <a:gd name="connsiteX113" fmla="*/ 2302390 w 3163689"/>
              <a:gd name="connsiteY113" fmla="*/ 715364 h 715364"/>
              <a:gd name="connsiteX114" fmla="*/ 2112613 w 3163689"/>
              <a:gd name="connsiteY114" fmla="*/ 700765 h 715364"/>
              <a:gd name="connsiteX115" fmla="*/ 1952031 w 3163689"/>
              <a:gd name="connsiteY115" fmla="*/ 656967 h 715364"/>
              <a:gd name="connsiteX116" fmla="*/ 1893638 w 3163689"/>
              <a:gd name="connsiteY116" fmla="*/ 613169 h 715364"/>
              <a:gd name="connsiteX117" fmla="*/ 1835245 w 3163689"/>
              <a:gd name="connsiteY117" fmla="*/ 583971 h 715364"/>
              <a:gd name="connsiteX118" fmla="*/ 1776852 w 3163689"/>
              <a:gd name="connsiteY118" fmla="*/ 540173 h 715364"/>
              <a:gd name="connsiteX119" fmla="*/ 1718459 w 3163689"/>
              <a:gd name="connsiteY119" fmla="*/ 510974 h 715364"/>
              <a:gd name="connsiteX120" fmla="*/ 1674664 w 3163689"/>
              <a:gd name="connsiteY120" fmla="*/ 467177 h 715364"/>
              <a:gd name="connsiteX121" fmla="*/ 1616271 w 3163689"/>
              <a:gd name="connsiteY121" fmla="*/ 437978 h 715364"/>
              <a:gd name="connsiteX122" fmla="*/ 1543280 w 3163689"/>
              <a:gd name="connsiteY122" fmla="*/ 394180 h 715364"/>
              <a:gd name="connsiteX123" fmla="*/ 1411895 w 3163689"/>
              <a:gd name="connsiteY123" fmla="*/ 335783 h 715364"/>
              <a:gd name="connsiteX124" fmla="*/ 1353502 w 3163689"/>
              <a:gd name="connsiteY124" fmla="*/ 306585 h 715364"/>
              <a:gd name="connsiteX125" fmla="*/ 1265912 w 3163689"/>
              <a:gd name="connsiteY125" fmla="*/ 277386 h 715364"/>
              <a:gd name="connsiteX126" fmla="*/ 1207519 w 3163689"/>
              <a:gd name="connsiteY126" fmla="*/ 291986 h 715364"/>
              <a:gd name="connsiteX127" fmla="*/ 1149126 w 3163689"/>
              <a:gd name="connsiteY127" fmla="*/ 394180 h 715364"/>
              <a:gd name="connsiteX128" fmla="*/ 1163724 w 3163689"/>
              <a:gd name="connsiteY128" fmla="*/ 467177 h 715364"/>
              <a:gd name="connsiteX129" fmla="*/ 1207519 w 3163689"/>
              <a:gd name="connsiteY129" fmla="*/ 481776 h 715364"/>
              <a:gd name="connsiteX130" fmla="*/ 1324305 w 3163689"/>
              <a:gd name="connsiteY130" fmla="*/ 554772 h 715364"/>
              <a:gd name="connsiteX131" fmla="*/ 1616271 w 3163689"/>
              <a:gd name="connsiteY131" fmla="*/ 540173 h 715364"/>
              <a:gd name="connsiteX132" fmla="*/ 1703861 w 3163689"/>
              <a:gd name="connsiteY132" fmla="*/ 496375 h 715364"/>
              <a:gd name="connsiteX133" fmla="*/ 1849844 w 3163689"/>
              <a:gd name="connsiteY133" fmla="*/ 364982 h 715364"/>
              <a:gd name="connsiteX134" fmla="*/ 1893638 w 3163689"/>
              <a:gd name="connsiteY134" fmla="*/ 306585 h 715364"/>
              <a:gd name="connsiteX135" fmla="*/ 1908237 w 3163689"/>
              <a:gd name="connsiteY135" fmla="*/ 262787 h 715364"/>
              <a:gd name="connsiteX136" fmla="*/ 1893638 w 3163689"/>
              <a:gd name="connsiteY136" fmla="*/ 87596 h 715364"/>
              <a:gd name="connsiteX137" fmla="*/ 1703861 w 3163689"/>
              <a:gd name="connsiteY137" fmla="*/ 43798 h 715364"/>
              <a:gd name="connsiteX138" fmla="*/ 1499485 w 3163689"/>
              <a:gd name="connsiteY138" fmla="*/ 29199 h 715364"/>
              <a:gd name="connsiteX139" fmla="*/ 1397297 w 3163689"/>
              <a:gd name="connsiteY139" fmla="*/ 14600 h 715364"/>
              <a:gd name="connsiteX140" fmla="*/ 1265912 w 3163689"/>
              <a:gd name="connsiteY140" fmla="*/ 0 h 715364"/>
              <a:gd name="connsiteX141" fmla="*/ 871758 w 3163689"/>
              <a:gd name="connsiteY141" fmla="*/ 14600 h 715364"/>
              <a:gd name="connsiteX142" fmla="*/ 784169 w 3163689"/>
              <a:gd name="connsiteY142" fmla="*/ 29199 h 715364"/>
              <a:gd name="connsiteX143" fmla="*/ 711177 w 3163689"/>
              <a:gd name="connsiteY143" fmla="*/ 72997 h 715364"/>
              <a:gd name="connsiteX144" fmla="*/ 696579 w 3163689"/>
              <a:gd name="connsiteY144" fmla="*/ 204390 h 715364"/>
              <a:gd name="connsiteX145" fmla="*/ 740374 w 3163689"/>
              <a:gd name="connsiteY145" fmla="*/ 233589 h 715364"/>
              <a:gd name="connsiteX146" fmla="*/ 1046938 w 3163689"/>
              <a:gd name="connsiteY146" fmla="*/ 306585 h 715364"/>
              <a:gd name="connsiteX147" fmla="*/ 1222117 w 3163689"/>
              <a:gd name="connsiteY147" fmla="*/ 335783 h 715364"/>
              <a:gd name="connsiteX148" fmla="*/ 1368100 w 3163689"/>
              <a:gd name="connsiteY148" fmla="*/ 350383 h 715364"/>
              <a:gd name="connsiteX149" fmla="*/ 1484886 w 3163689"/>
              <a:gd name="connsiteY149" fmla="*/ 364982 h 715364"/>
              <a:gd name="connsiteX150" fmla="*/ 1952031 w 3163689"/>
              <a:gd name="connsiteY150" fmla="*/ 350383 h 715364"/>
              <a:gd name="connsiteX151" fmla="*/ 2083416 w 3163689"/>
              <a:gd name="connsiteY151" fmla="*/ 291986 h 715364"/>
              <a:gd name="connsiteX152" fmla="*/ 2185604 w 3163689"/>
              <a:gd name="connsiteY152" fmla="*/ 189791 h 715364"/>
              <a:gd name="connsiteX153" fmla="*/ 2171006 w 3163689"/>
              <a:gd name="connsiteY153" fmla="*/ 102195 h 715364"/>
              <a:gd name="connsiteX154" fmla="*/ 2054219 w 3163689"/>
              <a:gd name="connsiteY154" fmla="*/ 131394 h 715364"/>
              <a:gd name="connsiteX155" fmla="*/ 1864442 w 3163689"/>
              <a:gd name="connsiteY155" fmla="*/ 218989 h 715364"/>
              <a:gd name="connsiteX156" fmla="*/ 1718459 w 3163689"/>
              <a:gd name="connsiteY156" fmla="*/ 321184 h 715364"/>
              <a:gd name="connsiteX157" fmla="*/ 1630869 w 3163689"/>
              <a:gd name="connsiteY157" fmla="*/ 437978 h 715364"/>
              <a:gd name="connsiteX158" fmla="*/ 1645468 w 3163689"/>
              <a:gd name="connsiteY158" fmla="*/ 525574 h 715364"/>
              <a:gd name="connsiteX159" fmla="*/ 1703861 w 3163689"/>
              <a:gd name="connsiteY159" fmla="*/ 540173 h 715364"/>
              <a:gd name="connsiteX160" fmla="*/ 2025023 w 3163689"/>
              <a:gd name="connsiteY160" fmla="*/ 583971 h 715364"/>
              <a:gd name="connsiteX161" fmla="*/ 2316989 w 3163689"/>
              <a:gd name="connsiteY161" fmla="*/ 540173 h 715364"/>
              <a:gd name="connsiteX162" fmla="*/ 2375382 w 3163689"/>
              <a:gd name="connsiteY162" fmla="*/ 510974 h 715364"/>
              <a:gd name="connsiteX163" fmla="*/ 2287792 w 3163689"/>
              <a:gd name="connsiteY163" fmla="*/ 481776 h 715364"/>
              <a:gd name="connsiteX164" fmla="*/ 1893638 w 3163689"/>
              <a:gd name="connsiteY164" fmla="*/ 452577 h 715364"/>
              <a:gd name="connsiteX165" fmla="*/ 1280510 w 3163689"/>
              <a:gd name="connsiteY165" fmla="*/ 437978 h 715364"/>
              <a:gd name="connsiteX166" fmla="*/ 492203 w 3163689"/>
              <a:gd name="connsiteY166" fmla="*/ 437978 h 715364"/>
              <a:gd name="connsiteX167" fmla="*/ 419212 w 3163689"/>
              <a:gd name="connsiteY167" fmla="*/ 467177 h 715364"/>
              <a:gd name="connsiteX168" fmla="*/ 317024 w 3163689"/>
              <a:gd name="connsiteY168" fmla="*/ 510974 h 715364"/>
              <a:gd name="connsiteX169" fmla="*/ 273229 w 3163689"/>
              <a:gd name="connsiteY169" fmla="*/ 554772 h 715364"/>
              <a:gd name="connsiteX170" fmla="*/ 331622 w 3163689"/>
              <a:gd name="connsiteY170" fmla="*/ 598570 h 715364"/>
              <a:gd name="connsiteX171" fmla="*/ 550596 w 3163689"/>
              <a:gd name="connsiteY171" fmla="*/ 627768 h 715364"/>
              <a:gd name="connsiteX172" fmla="*/ 667383 w 3163689"/>
              <a:gd name="connsiteY172" fmla="*/ 671566 h 715364"/>
              <a:gd name="connsiteX173" fmla="*/ 784169 w 3163689"/>
              <a:gd name="connsiteY173" fmla="*/ 686165 h 715364"/>
              <a:gd name="connsiteX174" fmla="*/ 2083416 w 3163689"/>
              <a:gd name="connsiteY174" fmla="*/ 671566 h 715364"/>
              <a:gd name="connsiteX175" fmla="*/ 2185604 w 3163689"/>
              <a:gd name="connsiteY175" fmla="*/ 656967 h 71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3163689" h="715364">
                <a:moveTo>
                  <a:pt x="608989" y="43798"/>
                </a:moveTo>
                <a:cubicBezTo>
                  <a:pt x="487712" y="53128"/>
                  <a:pt x="430623" y="7437"/>
                  <a:pt x="390015" y="102195"/>
                </a:cubicBezTo>
                <a:cubicBezTo>
                  <a:pt x="382112" y="120637"/>
                  <a:pt x="380283" y="141126"/>
                  <a:pt x="375417" y="160592"/>
                </a:cubicBezTo>
                <a:cubicBezTo>
                  <a:pt x="380283" y="175191"/>
                  <a:pt x="380402" y="192373"/>
                  <a:pt x="390015" y="204390"/>
                </a:cubicBezTo>
                <a:cubicBezTo>
                  <a:pt x="403772" y="221587"/>
                  <a:pt x="477832" y="255601"/>
                  <a:pt x="492203" y="262787"/>
                </a:cubicBezTo>
                <a:cubicBezTo>
                  <a:pt x="599257" y="253054"/>
                  <a:pt x="706578" y="245911"/>
                  <a:pt x="813365" y="233589"/>
                </a:cubicBezTo>
                <a:cubicBezTo>
                  <a:pt x="906559" y="222835"/>
                  <a:pt x="842129" y="219206"/>
                  <a:pt x="930152" y="175192"/>
                </a:cubicBezTo>
                <a:cubicBezTo>
                  <a:pt x="943900" y="168317"/>
                  <a:pt x="1053851" y="147530"/>
                  <a:pt x="1061536" y="145993"/>
                </a:cubicBezTo>
                <a:cubicBezTo>
                  <a:pt x="1144260" y="155726"/>
                  <a:pt x="1228030" y="158856"/>
                  <a:pt x="1309707" y="175192"/>
                </a:cubicBezTo>
                <a:cubicBezTo>
                  <a:pt x="1326911" y="178633"/>
                  <a:pt x="1343304" y="190113"/>
                  <a:pt x="1353502" y="204390"/>
                </a:cubicBezTo>
                <a:cubicBezTo>
                  <a:pt x="1368733" y="225715"/>
                  <a:pt x="1372966" y="253054"/>
                  <a:pt x="1382698" y="277386"/>
                </a:cubicBezTo>
                <a:cubicBezTo>
                  <a:pt x="1372966" y="296852"/>
                  <a:pt x="1367434" y="319064"/>
                  <a:pt x="1353502" y="335783"/>
                </a:cubicBezTo>
                <a:cubicBezTo>
                  <a:pt x="1323895" y="371314"/>
                  <a:pt x="1291415" y="366213"/>
                  <a:pt x="1251314" y="379581"/>
                </a:cubicBezTo>
                <a:cubicBezTo>
                  <a:pt x="1226454" y="387868"/>
                  <a:pt x="1202653" y="399047"/>
                  <a:pt x="1178322" y="408780"/>
                </a:cubicBezTo>
                <a:cubicBezTo>
                  <a:pt x="1124795" y="403913"/>
                  <a:pt x="1068357" y="412259"/>
                  <a:pt x="1017741" y="394180"/>
                </a:cubicBezTo>
                <a:cubicBezTo>
                  <a:pt x="994670" y="385940"/>
                  <a:pt x="954612" y="297112"/>
                  <a:pt x="944750" y="277386"/>
                </a:cubicBezTo>
                <a:cubicBezTo>
                  <a:pt x="959348" y="257920"/>
                  <a:pt x="969339" y="233928"/>
                  <a:pt x="988545" y="218989"/>
                </a:cubicBezTo>
                <a:cubicBezTo>
                  <a:pt x="1038533" y="180107"/>
                  <a:pt x="1078607" y="174574"/>
                  <a:pt x="1134528" y="160592"/>
                </a:cubicBezTo>
                <a:cubicBezTo>
                  <a:pt x="1183189" y="165459"/>
                  <a:pt x="1235561" y="155927"/>
                  <a:pt x="1280510" y="175192"/>
                </a:cubicBezTo>
                <a:cubicBezTo>
                  <a:pt x="1309150" y="187467"/>
                  <a:pt x="1316872" y="226154"/>
                  <a:pt x="1338904" y="248188"/>
                </a:cubicBezTo>
                <a:cubicBezTo>
                  <a:pt x="1356108" y="265393"/>
                  <a:pt x="1378824" y="276151"/>
                  <a:pt x="1397297" y="291986"/>
                </a:cubicBezTo>
                <a:cubicBezTo>
                  <a:pt x="1412972" y="305422"/>
                  <a:pt x="1423045" y="325756"/>
                  <a:pt x="1441092" y="335783"/>
                </a:cubicBezTo>
                <a:cubicBezTo>
                  <a:pt x="1467995" y="350730"/>
                  <a:pt x="1500107" y="353551"/>
                  <a:pt x="1528681" y="364982"/>
                </a:cubicBezTo>
                <a:cubicBezTo>
                  <a:pt x="1581224" y="386001"/>
                  <a:pt x="1609132" y="410194"/>
                  <a:pt x="1660066" y="437978"/>
                </a:cubicBezTo>
                <a:cubicBezTo>
                  <a:pt x="1688723" y="453610"/>
                  <a:pt x="1716269" y="472808"/>
                  <a:pt x="1747656" y="481776"/>
                </a:cubicBezTo>
                <a:cubicBezTo>
                  <a:pt x="1785378" y="492554"/>
                  <a:pt x="1825513" y="491509"/>
                  <a:pt x="1864442" y="496375"/>
                </a:cubicBezTo>
                <a:cubicBezTo>
                  <a:pt x="2068818" y="491509"/>
                  <a:pt x="2273338" y="490853"/>
                  <a:pt x="2477570" y="481776"/>
                </a:cubicBezTo>
                <a:cubicBezTo>
                  <a:pt x="2492943" y="481093"/>
                  <a:pt x="2509544" y="477029"/>
                  <a:pt x="2521365" y="467177"/>
                </a:cubicBezTo>
                <a:cubicBezTo>
                  <a:pt x="2540056" y="451600"/>
                  <a:pt x="2550561" y="428246"/>
                  <a:pt x="2565159" y="408780"/>
                </a:cubicBezTo>
                <a:cubicBezTo>
                  <a:pt x="2560293" y="389314"/>
                  <a:pt x="2562599" y="366435"/>
                  <a:pt x="2550561" y="350383"/>
                </a:cubicBezTo>
                <a:cubicBezTo>
                  <a:pt x="2501004" y="284303"/>
                  <a:pt x="2482621" y="296421"/>
                  <a:pt x="2419177" y="277386"/>
                </a:cubicBezTo>
                <a:cubicBezTo>
                  <a:pt x="2389699" y="268542"/>
                  <a:pt x="2360784" y="257921"/>
                  <a:pt x="2331587" y="248188"/>
                </a:cubicBezTo>
                <a:cubicBezTo>
                  <a:pt x="2276471" y="250693"/>
                  <a:pt x="2053161" y="205450"/>
                  <a:pt x="1966630" y="291986"/>
                </a:cubicBezTo>
                <a:cubicBezTo>
                  <a:pt x="1954224" y="304393"/>
                  <a:pt x="1947165" y="321184"/>
                  <a:pt x="1937433" y="335783"/>
                </a:cubicBezTo>
                <a:cubicBezTo>
                  <a:pt x="1947165" y="374714"/>
                  <a:pt x="1947142" y="417497"/>
                  <a:pt x="1966630" y="452577"/>
                </a:cubicBezTo>
                <a:cubicBezTo>
                  <a:pt x="1974103" y="466029"/>
                  <a:pt x="1995216" y="464837"/>
                  <a:pt x="2010425" y="467177"/>
                </a:cubicBezTo>
                <a:cubicBezTo>
                  <a:pt x="2058760" y="474614"/>
                  <a:pt x="2107746" y="476910"/>
                  <a:pt x="2156407" y="481776"/>
                </a:cubicBezTo>
                <a:lnTo>
                  <a:pt x="2550561" y="437978"/>
                </a:lnTo>
                <a:cubicBezTo>
                  <a:pt x="2570459" y="435410"/>
                  <a:pt x="2590513" y="431283"/>
                  <a:pt x="2608954" y="423379"/>
                </a:cubicBezTo>
                <a:cubicBezTo>
                  <a:pt x="2625081" y="416467"/>
                  <a:pt x="2638151" y="403913"/>
                  <a:pt x="2652749" y="394180"/>
                </a:cubicBezTo>
                <a:cubicBezTo>
                  <a:pt x="2667347" y="369848"/>
                  <a:pt x="2686006" y="347530"/>
                  <a:pt x="2696544" y="321184"/>
                </a:cubicBezTo>
                <a:cubicBezTo>
                  <a:pt x="2717777" y="268097"/>
                  <a:pt x="2714239" y="228279"/>
                  <a:pt x="2696544" y="175192"/>
                </a:cubicBezTo>
                <a:cubicBezTo>
                  <a:pt x="2682991" y="134530"/>
                  <a:pt x="2666517" y="101918"/>
                  <a:pt x="2623553" y="87596"/>
                </a:cubicBezTo>
                <a:cubicBezTo>
                  <a:pt x="2595473" y="78235"/>
                  <a:pt x="2565160" y="77863"/>
                  <a:pt x="2535963" y="72997"/>
                </a:cubicBezTo>
                <a:cubicBezTo>
                  <a:pt x="2414311" y="87596"/>
                  <a:pt x="2290082" y="87926"/>
                  <a:pt x="2171006" y="116795"/>
                </a:cubicBezTo>
                <a:cubicBezTo>
                  <a:pt x="2126391" y="127612"/>
                  <a:pt x="2094230" y="167283"/>
                  <a:pt x="2054219" y="189791"/>
                </a:cubicBezTo>
                <a:cubicBezTo>
                  <a:pt x="2016285" y="211130"/>
                  <a:pt x="1976362" y="228722"/>
                  <a:pt x="1937433" y="248188"/>
                </a:cubicBezTo>
                <a:cubicBezTo>
                  <a:pt x="1893575" y="304581"/>
                  <a:pt x="1782313" y="366110"/>
                  <a:pt x="1864442" y="437978"/>
                </a:cubicBezTo>
                <a:cubicBezTo>
                  <a:pt x="1889008" y="459474"/>
                  <a:pt x="1922835" y="467177"/>
                  <a:pt x="1952031" y="481776"/>
                </a:cubicBezTo>
                <a:cubicBezTo>
                  <a:pt x="2209934" y="467177"/>
                  <a:pt x="2468413" y="460552"/>
                  <a:pt x="2725741" y="437978"/>
                </a:cubicBezTo>
                <a:cubicBezTo>
                  <a:pt x="2747420" y="436076"/>
                  <a:pt x="2763682" y="416217"/>
                  <a:pt x="2784134" y="408780"/>
                </a:cubicBezTo>
                <a:cubicBezTo>
                  <a:pt x="2817427" y="396673"/>
                  <a:pt x="2852259" y="389314"/>
                  <a:pt x="2886322" y="379581"/>
                </a:cubicBezTo>
                <a:cubicBezTo>
                  <a:pt x="2923102" y="382208"/>
                  <a:pt x="3081421" y="359688"/>
                  <a:pt x="3134492" y="423379"/>
                </a:cubicBezTo>
                <a:cubicBezTo>
                  <a:pt x="3148424" y="440098"/>
                  <a:pt x="3153957" y="462310"/>
                  <a:pt x="3163689" y="481776"/>
                </a:cubicBezTo>
                <a:cubicBezTo>
                  <a:pt x="3152521" y="526450"/>
                  <a:pt x="3153500" y="550364"/>
                  <a:pt x="3119894" y="583971"/>
                </a:cubicBezTo>
                <a:cubicBezTo>
                  <a:pt x="3107488" y="596378"/>
                  <a:pt x="3091792" y="605322"/>
                  <a:pt x="3076099" y="613169"/>
                </a:cubicBezTo>
                <a:cubicBezTo>
                  <a:pt x="3006816" y="647813"/>
                  <a:pt x="2978826" y="645596"/>
                  <a:pt x="2900920" y="671566"/>
                </a:cubicBezTo>
                <a:cubicBezTo>
                  <a:pt x="2861478" y="684714"/>
                  <a:pt x="2823063" y="700765"/>
                  <a:pt x="2784134" y="715364"/>
                </a:cubicBezTo>
                <a:cubicBezTo>
                  <a:pt x="2643017" y="700765"/>
                  <a:pt x="2501441" y="690075"/>
                  <a:pt x="2360783" y="671566"/>
                </a:cubicBezTo>
                <a:cubicBezTo>
                  <a:pt x="2278952" y="660798"/>
                  <a:pt x="2199817" y="638176"/>
                  <a:pt x="2127211" y="598570"/>
                </a:cubicBezTo>
                <a:cubicBezTo>
                  <a:pt x="2079369" y="572473"/>
                  <a:pt x="2064583" y="554660"/>
                  <a:pt x="2039621" y="510974"/>
                </a:cubicBezTo>
                <a:cubicBezTo>
                  <a:pt x="2028824" y="492078"/>
                  <a:pt x="2023482" y="469988"/>
                  <a:pt x="2010425" y="452577"/>
                </a:cubicBezTo>
                <a:cubicBezTo>
                  <a:pt x="1993909" y="430554"/>
                  <a:pt x="1969945" y="415081"/>
                  <a:pt x="1952031" y="394180"/>
                </a:cubicBezTo>
                <a:cubicBezTo>
                  <a:pt x="1940613" y="380858"/>
                  <a:pt x="1936313" y="361616"/>
                  <a:pt x="1922835" y="350383"/>
                </a:cubicBezTo>
                <a:cubicBezTo>
                  <a:pt x="1903948" y="334643"/>
                  <a:pt x="1808853" y="298948"/>
                  <a:pt x="1791450" y="291986"/>
                </a:cubicBezTo>
                <a:cubicBezTo>
                  <a:pt x="1689262" y="301719"/>
                  <a:pt x="1584907" y="298101"/>
                  <a:pt x="1484886" y="321184"/>
                </a:cubicBezTo>
                <a:cubicBezTo>
                  <a:pt x="1454525" y="328191"/>
                  <a:pt x="1435344" y="359062"/>
                  <a:pt x="1411895" y="379581"/>
                </a:cubicBezTo>
                <a:cubicBezTo>
                  <a:pt x="1383194" y="404696"/>
                  <a:pt x="1356181" y="432622"/>
                  <a:pt x="1338904" y="467177"/>
                </a:cubicBezTo>
                <a:cubicBezTo>
                  <a:pt x="1332022" y="480941"/>
                  <a:pt x="1329171" y="496375"/>
                  <a:pt x="1324305" y="510974"/>
                </a:cubicBezTo>
                <a:cubicBezTo>
                  <a:pt x="1445520" y="632197"/>
                  <a:pt x="1406778" y="623361"/>
                  <a:pt x="1703861" y="540173"/>
                </a:cubicBezTo>
                <a:cubicBezTo>
                  <a:pt x="1731185" y="532522"/>
                  <a:pt x="1733058" y="491509"/>
                  <a:pt x="1747656" y="467177"/>
                </a:cubicBezTo>
                <a:cubicBezTo>
                  <a:pt x="1742790" y="428246"/>
                  <a:pt x="1746464" y="387255"/>
                  <a:pt x="1733057" y="350383"/>
                </a:cubicBezTo>
                <a:cubicBezTo>
                  <a:pt x="1726002" y="330980"/>
                  <a:pt x="1704799" y="320181"/>
                  <a:pt x="1689262" y="306585"/>
                </a:cubicBezTo>
                <a:cubicBezTo>
                  <a:pt x="1665813" y="286066"/>
                  <a:pt x="1643705" y="262961"/>
                  <a:pt x="1616271" y="248188"/>
                </a:cubicBezTo>
                <a:cubicBezTo>
                  <a:pt x="1579665" y="228476"/>
                  <a:pt x="1539544" y="215518"/>
                  <a:pt x="1499485" y="204390"/>
                </a:cubicBezTo>
                <a:cubicBezTo>
                  <a:pt x="1390401" y="174087"/>
                  <a:pt x="1319260" y="171767"/>
                  <a:pt x="1207519" y="160592"/>
                </a:cubicBezTo>
                <a:cubicBezTo>
                  <a:pt x="1095599" y="165459"/>
                  <a:pt x="983099" y="162820"/>
                  <a:pt x="871758" y="175192"/>
                </a:cubicBezTo>
                <a:cubicBezTo>
                  <a:pt x="850129" y="177595"/>
                  <a:pt x="831819" y="192856"/>
                  <a:pt x="813365" y="204390"/>
                </a:cubicBezTo>
                <a:cubicBezTo>
                  <a:pt x="763427" y="235604"/>
                  <a:pt x="750987" y="252173"/>
                  <a:pt x="711177" y="291986"/>
                </a:cubicBezTo>
                <a:cubicBezTo>
                  <a:pt x="706311" y="311452"/>
                  <a:pt x="696579" y="330318"/>
                  <a:pt x="696579" y="350383"/>
                </a:cubicBezTo>
                <a:cubicBezTo>
                  <a:pt x="696579" y="389617"/>
                  <a:pt x="696088" y="430960"/>
                  <a:pt x="711177" y="467177"/>
                </a:cubicBezTo>
                <a:cubicBezTo>
                  <a:pt x="721764" y="492588"/>
                  <a:pt x="745966" y="511410"/>
                  <a:pt x="769571" y="525574"/>
                </a:cubicBezTo>
                <a:cubicBezTo>
                  <a:pt x="799487" y="543525"/>
                  <a:pt x="952134" y="578518"/>
                  <a:pt x="973946" y="583971"/>
                </a:cubicBezTo>
                <a:cubicBezTo>
                  <a:pt x="1032339" y="574238"/>
                  <a:pt x="1114719" y="602945"/>
                  <a:pt x="1149126" y="554772"/>
                </a:cubicBezTo>
                <a:cubicBezTo>
                  <a:pt x="1160678" y="538598"/>
                  <a:pt x="1130109" y="366188"/>
                  <a:pt x="1090733" y="321184"/>
                </a:cubicBezTo>
                <a:cubicBezTo>
                  <a:pt x="1057377" y="283061"/>
                  <a:pt x="956316" y="221861"/>
                  <a:pt x="915553" y="204390"/>
                </a:cubicBezTo>
                <a:cubicBezTo>
                  <a:pt x="882992" y="190434"/>
                  <a:pt x="847146" y="185860"/>
                  <a:pt x="813365" y="175192"/>
                </a:cubicBezTo>
                <a:cubicBezTo>
                  <a:pt x="754670" y="156656"/>
                  <a:pt x="638186" y="116795"/>
                  <a:pt x="638186" y="116795"/>
                </a:cubicBezTo>
                <a:cubicBezTo>
                  <a:pt x="531132" y="126528"/>
                  <a:pt x="423862" y="134122"/>
                  <a:pt x="317024" y="145993"/>
                </a:cubicBezTo>
                <a:cubicBezTo>
                  <a:pt x="292363" y="148733"/>
                  <a:pt x="267571" y="152745"/>
                  <a:pt x="244032" y="160592"/>
                </a:cubicBezTo>
                <a:cubicBezTo>
                  <a:pt x="223387" y="167474"/>
                  <a:pt x="204300" y="178594"/>
                  <a:pt x="185639" y="189791"/>
                </a:cubicBezTo>
                <a:cubicBezTo>
                  <a:pt x="125726" y="225741"/>
                  <a:pt x="92893" y="252055"/>
                  <a:pt x="39656" y="291986"/>
                </a:cubicBezTo>
                <a:cubicBezTo>
                  <a:pt x="11305" y="348693"/>
                  <a:pt x="-25392" y="395100"/>
                  <a:pt x="25058" y="467177"/>
                </a:cubicBezTo>
                <a:cubicBezTo>
                  <a:pt x="36575" y="483631"/>
                  <a:pt x="162778" y="506939"/>
                  <a:pt x="185639" y="510974"/>
                </a:cubicBezTo>
                <a:lnTo>
                  <a:pt x="360819" y="540173"/>
                </a:lnTo>
                <a:cubicBezTo>
                  <a:pt x="535998" y="530440"/>
                  <a:pt x="711737" y="528011"/>
                  <a:pt x="886357" y="510974"/>
                </a:cubicBezTo>
                <a:cubicBezTo>
                  <a:pt x="912438" y="508429"/>
                  <a:pt x="934488" y="490063"/>
                  <a:pt x="959348" y="481776"/>
                </a:cubicBezTo>
                <a:cubicBezTo>
                  <a:pt x="1052672" y="450666"/>
                  <a:pt x="1057777" y="453203"/>
                  <a:pt x="1149126" y="437978"/>
                </a:cubicBezTo>
                <a:cubicBezTo>
                  <a:pt x="1279892" y="385669"/>
                  <a:pt x="1163529" y="427077"/>
                  <a:pt x="1295109" y="394180"/>
                </a:cubicBezTo>
                <a:cubicBezTo>
                  <a:pt x="1329477" y="385587"/>
                  <a:pt x="1362497" y="371611"/>
                  <a:pt x="1397297" y="364982"/>
                </a:cubicBezTo>
                <a:cubicBezTo>
                  <a:pt x="1464899" y="352105"/>
                  <a:pt x="1533548" y="345516"/>
                  <a:pt x="1601673" y="335783"/>
                </a:cubicBezTo>
                <a:cubicBezTo>
                  <a:pt x="1635736" y="330917"/>
                  <a:pt x="1670121" y="327932"/>
                  <a:pt x="1703861" y="321184"/>
                </a:cubicBezTo>
                <a:lnTo>
                  <a:pt x="1849844" y="291986"/>
                </a:lnTo>
                <a:cubicBezTo>
                  <a:pt x="2103606" y="190474"/>
                  <a:pt x="1910852" y="259954"/>
                  <a:pt x="2054219" y="218989"/>
                </a:cubicBezTo>
                <a:cubicBezTo>
                  <a:pt x="2093011" y="207905"/>
                  <a:pt x="2114425" y="195267"/>
                  <a:pt x="2156407" y="189791"/>
                </a:cubicBezTo>
                <a:cubicBezTo>
                  <a:pt x="2248593" y="177766"/>
                  <a:pt x="2433775" y="160592"/>
                  <a:pt x="2433775" y="160592"/>
                </a:cubicBezTo>
                <a:cubicBezTo>
                  <a:pt x="2492168" y="170325"/>
                  <a:pt x="2551523" y="175432"/>
                  <a:pt x="2608954" y="189791"/>
                </a:cubicBezTo>
                <a:cubicBezTo>
                  <a:pt x="2630066" y="195069"/>
                  <a:pt x="2648893" y="207455"/>
                  <a:pt x="2667347" y="218989"/>
                </a:cubicBezTo>
                <a:cubicBezTo>
                  <a:pt x="2722346" y="253365"/>
                  <a:pt x="2746812" y="279796"/>
                  <a:pt x="2784134" y="335783"/>
                </a:cubicBezTo>
                <a:cubicBezTo>
                  <a:pt x="2796205" y="353891"/>
                  <a:pt x="2803598" y="374714"/>
                  <a:pt x="2813330" y="394180"/>
                </a:cubicBezTo>
                <a:cubicBezTo>
                  <a:pt x="2803598" y="437978"/>
                  <a:pt x="2801389" y="484159"/>
                  <a:pt x="2784134" y="525574"/>
                </a:cubicBezTo>
                <a:cubicBezTo>
                  <a:pt x="2776194" y="544632"/>
                  <a:pt x="2757313" y="557619"/>
                  <a:pt x="2740339" y="569371"/>
                </a:cubicBezTo>
                <a:cubicBezTo>
                  <a:pt x="2594332" y="670459"/>
                  <a:pt x="2632660" y="651495"/>
                  <a:pt x="2492168" y="671566"/>
                </a:cubicBezTo>
                <a:cubicBezTo>
                  <a:pt x="2422784" y="694696"/>
                  <a:pt x="2378195" y="715364"/>
                  <a:pt x="2302390" y="715364"/>
                </a:cubicBezTo>
                <a:cubicBezTo>
                  <a:pt x="2238944" y="715364"/>
                  <a:pt x="2175872" y="705631"/>
                  <a:pt x="2112613" y="700765"/>
                </a:cubicBezTo>
                <a:cubicBezTo>
                  <a:pt x="2044573" y="689424"/>
                  <a:pt x="2012313" y="690459"/>
                  <a:pt x="1952031" y="656967"/>
                </a:cubicBezTo>
                <a:cubicBezTo>
                  <a:pt x="1930762" y="645150"/>
                  <a:pt x="1914270" y="626065"/>
                  <a:pt x="1893638" y="613169"/>
                </a:cubicBezTo>
                <a:cubicBezTo>
                  <a:pt x="1875184" y="601635"/>
                  <a:pt x="1853699" y="595505"/>
                  <a:pt x="1835245" y="583971"/>
                </a:cubicBezTo>
                <a:cubicBezTo>
                  <a:pt x="1814613" y="571075"/>
                  <a:pt x="1797484" y="553069"/>
                  <a:pt x="1776852" y="540173"/>
                </a:cubicBezTo>
                <a:cubicBezTo>
                  <a:pt x="1758398" y="528638"/>
                  <a:pt x="1736167" y="523624"/>
                  <a:pt x="1718459" y="510974"/>
                </a:cubicBezTo>
                <a:cubicBezTo>
                  <a:pt x="1701659" y="498973"/>
                  <a:pt x="1691464" y="479178"/>
                  <a:pt x="1674664" y="467177"/>
                </a:cubicBezTo>
                <a:cubicBezTo>
                  <a:pt x="1656956" y="454527"/>
                  <a:pt x="1635294" y="448547"/>
                  <a:pt x="1616271" y="437978"/>
                </a:cubicBezTo>
                <a:cubicBezTo>
                  <a:pt x="1591468" y="424197"/>
                  <a:pt x="1568083" y="407960"/>
                  <a:pt x="1543280" y="394180"/>
                </a:cubicBezTo>
                <a:cubicBezTo>
                  <a:pt x="1471420" y="354255"/>
                  <a:pt x="1493084" y="371869"/>
                  <a:pt x="1411895" y="335783"/>
                </a:cubicBezTo>
                <a:cubicBezTo>
                  <a:pt x="1392009" y="326944"/>
                  <a:pt x="1373707" y="314668"/>
                  <a:pt x="1353502" y="306585"/>
                </a:cubicBezTo>
                <a:cubicBezTo>
                  <a:pt x="1324927" y="295154"/>
                  <a:pt x="1265912" y="277386"/>
                  <a:pt x="1265912" y="277386"/>
                </a:cubicBezTo>
                <a:cubicBezTo>
                  <a:pt x="1246448" y="282253"/>
                  <a:pt x="1223845" y="280324"/>
                  <a:pt x="1207519" y="291986"/>
                </a:cubicBezTo>
                <a:cubicBezTo>
                  <a:pt x="1168853" y="319607"/>
                  <a:pt x="1162335" y="354551"/>
                  <a:pt x="1149126" y="394180"/>
                </a:cubicBezTo>
                <a:cubicBezTo>
                  <a:pt x="1153992" y="418512"/>
                  <a:pt x="1149960" y="446530"/>
                  <a:pt x="1163724" y="467177"/>
                </a:cubicBezTo>
                <a:cubicBezTo>
                  <a:pt x="1172259" y="479981"/>
                  <a:pt x="1194716" y="473240"/>
                  <a:pt x="1207519" y="481776"/>
                </a:cubicBezTo>
                <a:cubicBezTo>
                  <a:pt x="1347748" y="575268"/>
                  <a:pt x="1133264" y="478351"/>
                  <a:pt x="1324305" y="554772"/>
                </a:cubicBezTo>
                <a:cubicBezTo>
                  <a:pt x="1421627" y="549906"/>
                  <a:pt x="1519961" y="554991"/>
                  <a:pt x="1616271" y="540173"/>
                </a:cubicBezTo>
                <a:cubicBezTo>
                  <a:pt x="1648535" y="535209"/>
                  <a:pt x="1675870" y="513171"/>
                  <a:pt x="1703861" y="496375"/>
                </a:cubicBezTo>
                <a:cubicBezTo>
                  <a:pt x="1748516" y="469580"/>
                  <a:pt x="1824423" y="398880"/>
                  <a:pt x="1849844" y="364982"/>
                </a:cubicBezTo>
                <a:lnTo>
                  <a:pt x="1893638" y="306585"/>
                </a:lnTo>
                <a:cubicBezTo>
                  <a:pt x="1898504" y="291986"/>
                  <a:pt x="1904010" y="277584"/>
                  <a:pt x="1908237" y="262787"/>
                </a:cubicBezTo>
                <a:cubicBezTo>
                  <a:pt x="1924536" y="205739"/>
                  <a:pt x="1943764" y="143295"/>
                  <a:pt x="1893638" y="87596"/>
                </a:cubicBezTo>
                <a:cubicBezTo>
                  <a:pt x="1879313" y="71678"/>
                  <a:pt x="1729203" y="46332"/>
                  <a:pt x="1703861" y="43798"/>
                </a:cubicBezTo>
                <a:cubicBezTo>
                  <a:pt x="1635901" y="37001"/>
                  <a:pt x="1567476" y="35675"/>
                  <a:pt x="1499485" y="29199"/>
                </a:cubicBezTo>
                <a:cubicBezTo>
                  <a:pt x="1465231" y="25937"/>
                  <a:pt x="1431440" y="18868"/>
                  <a:pt x="1397297" y="14600"/>
                </a:cubicBezTo>
                <a:cubicBezTo>
                  <a:pt x="1353573" y="9134"/>
                  <a:pt x="1309707" y="4867"/>
                  <a:pt x="1265912" y="0"/>
                </a:cubicBezTo>
                <a:cubicBezTo>
                  <a:pt x="1134527" y="4867"/>
                  <a:pt x="1002992" y="6646"/>
                  <a:pt x="871758" y="14600"/>
                </a:cubicBezTo>
                <a:cubicBezTo>
                  <a:pt x="842213" y="16391"/>
                  <a:pt x="811986" y="19083"/>
                  <a:pt x="784169" y="29199"/>
                </a:cubicBezTo>
                <a:cubicBezTo>
                  <a:pt x="757503" y="38896"/>
                  <a:pt x="735508" y="58398"/>
                  <a:pt x="711177" y="72997"/>
                </a:cubicBezTo>
                <a:cubicBezTo>
                  <a:pt x="685225" y="124906"/>
                  <a:pt x="661363" y="142757"/>
                  <a:pt x="696579" y="204390"/>
                </a:cubicBezTo>
                <a:cubicBezTo>
                  <a:pt x="705284" y="219624"/>
                  <a:pt x="723729" y="228040"/>
                  <a:pt x="740374" y="233589"/>
                </a:cubicBezTo>
                <a:cubicBezTo>
                  <a:pt x="774800" y="245065"/>
                  <a:pt x="994149" y="296529"/>
                  <a:pt x="1046938" y="306585"/>
                </a:cubicBezTo>
                <a:cubicBezTo>
                  <a:pt x="1105091" y="317662"/>
                  <a:pt x="1163461" y="327784"/>
                  <a:pt x="1222117" y="335783"/>
                </a:cubicBezTo>
                <a:cubicBezTo>
                  <a:pt x="1270572" y="342391"/>
                  <a:pt x="1319495" y="344982"/>
                  <a:pt x="1368100" y="350383"/>
                </a:cubicBezTo>
                <a:cubicBezTo>
                  <a:pt x="1407092" y="354716"/>
                  <a:pt x="1445957" y="360116"/>
                  <a:pt x="1484886" y="364982"/>
                </a:cubicBezTo>
                <a:cubicBezTo>
                  <a:pt x="1640601" y="360116"/>
                  <a:pt x="1796723" y="362645"/>
                  <a:pt x="1952031" y="350383"/>
                </a:cubicBezTo>
                <a:cubicBezTo>
                  <a:pt x="1989372" y="347435"/>
                  <a:pt x="2052150" y="320127"/>
                  <a:pt x="2083416" y="291986"/>
                </a:cubicBezTo>
                <a:cubicBezTo>
                  <a:pt x="2119222" y="259758"/>
                  <a:pt x="2185604" y="189791"/>
                  <a:pt x="2185604" y="189791"/>
                </a:cubicBezTo>
                <a:cubicBezTo>
                  <a:pt x="2180738" y="160592"/>
                  <a:pt x="2198056" y="114218"/>
                  <a:pt x="2171006" y="102195"/>
                </a:cubicBezTo>
                <a:cubicBezTo>
                  <a:pt x="2134338" y="85897"/>
                  <a:pt x="2092802" y="120370"/>
                  <a:pt x="2054219" y="131394"/>
                </a:cubicBezTo>
                <a:cubicBezTo>
                  <a:pt x="1970291" y="155375"/>
                  <a:pt x="1941237" y="167789"/>
                  <a:pt x="1864442" y="218989"/>
                </a:cubicBezTo>
                <a:cubicBezTo>
                  <a:pt x="1578977" y="409311"/>
                  <a:pt x="1991476" y="157361"/>
                  <a:pt x="1718459" y="321184"/>
                </a:cubicBezTo>
                <a:cubicBezTo>
                  <a:pt x="1689262" y="360115"/>
                  <a:pt x="1622869" y="389977"/>
                  <a:pt x="1630869" y="437978"/>
                </a:cubicBezTo>
                <a:cubicBezTo>
                  <a:pt x="1635735" y="467177"/>
                  <a:pt x="1628263" y="501486"/>
                  <a:pt x="1645468" y="525574"/>
                </a:cubicBezTo>
                <a:cubicBezTo>
                  <a:pt x="1657129" y="541901"/>
                  <a:pt x="1684103" y="536686"/>
                  <a:pt x="1703861" y="540173"/>
                </a:cubicBezTo>
                <a:cubicBezTo>
                  <a:pt x="1856414" y="567096"/>
                  <a:pt x="1885638" y="568482"/>
                  <a:pt x="2025023" y="583971"/>
                </a:cubicBezTo>
                <a:cubicBezTo>
                  <a:pt x="2122345" y="569372"/>
                  <a:pt x="2220647" y="560246"/>
                  <a:pt x="2316989" y="540173"/>
                </a:cubicBezTo>
                <a:cubicBezTo>
                  <a:pt x="2338294" y="535734"/>
                  <a:pt x="2385114" y="530439"/>
                  <a:pt x="2375382" y="510974"/>
                </a:cubicBezTo>
                <a:cubicBezTo>
                  <a:pt x="2361619" y="483447"/>
                  <a:pt x="2318344" y="485480"/>
                  <a:pt x="2287792" y="481776"/>
                </a:cubicBezTo>
                <a:cubicBezTo>
                  <a:pt x="2157005" y="465922"/>
                  <a:pt x="2025258" y="458300"/>
                  <a:pt x="1893638" y="452577"/>
                </a:cubicBezTo>
                <a:cubicBezTo>
                  <a:pt x="1689397" y="443696"/>
                  <a:pt x="1484886" y="442844"/>
                  <a:pt x="1280510" y="437978"/>
                </a:cubicBezTo>
                <a:cubicBezTo>
                  <a:pt x="966685" y="398748"/>
                  <a:pt x="1059558" y="404602"/>
                  <a:pt x="492203" y="437978"/>
                </a:cubicBezTo>
                <a:cubicBezTo>
                  <a:pt x="466043" y="439517"/>
                  <a:pt x="443158" y="456534"/>
                  <a:pt x="419212" y="467177"/>
                </a:cubicBezTo>
                <a:cubicBezTo>
                  <a:pt x="310986" y="515281"/>
                  <a:pt x="406969" y="480991"/>
                  <a:pt x="317024" y="510974"/>
                </a:cubicBezTo>
                <a:cubicBezTo>
                  <a:pt x="302426" y="525573"/>
                  <a:pt x="269835" y="534407"/>
                  <a:pt x="273229" y="554772"/>
                </a:cubicBezTo>
                <a:cubicBezTo>
                  <a:pt x="277229" y="578772"/>
                  <a:pt x="308756" y="590255"/>
                  <a:pt x="331622" y="598570"/>
                </a:cubicBezTo>
                <a:cubicBezTo>
                  <a:pt x="342174" y="602408"/>
                  <a:pt x="548429" y="627497"/>
                  <a:pt x="550596" y="627768"/>
                </a:cubicBezTo>
                <a:cubicBezTo>
                  <a:pt x="589525" y="642367"/>
                  <a:pt x="627048" y="661482"/>
                  <a:pt x="667383" y="671566"/>
                </a:cubicBezTo>
                <a:cubicBezTo>
                  <a:pt x="705443" y="681082"/>
                  <a:pt x="744937" y="686165"/>
                  <a:pt x="784169" y="686165"/>
                </a:cubicBezTo>
                <a:cubicBezTo>
                  <a:pt x="1217279" y="686165"/>
                  <a:pt x="1650334" y="676432"/>
                  <a:pt x="2083416" y="671566"/>
                </a:cubicBezTo>
                <a:cubicBezTo>
                  <a:pt x="2145676" y="650812"/>
                  <a:pt x="2111823" y="656967"/>
                  <a:pt x="2185604" y="656967"/>
                </a:cubicBezTo>
              </a:path>
            </a:pathLst>
          </a:custGeom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22488" y="22780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51088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08288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7346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52575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7681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16400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94375" y="22780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30925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77038" y="2276475"/>
            <a:ext cx="0" cy="481013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2631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348" name="Group 47"/>
          <p:cNvGrpSpPr>
            <a:grpSpLocks/>
          </p:cNvGrpSpPr>
          <p:nvPr/>
        </p:nvGrpSpPr>
        <p:grpSpPr bwMode="auto">
          <a:xfrm rot="10800000">
            <a:off x="1704975" y="5591175"/>
            <a:ext cx="5773738" cy="496888"/>
            <a:chOff x="1704472" y="2428100"/>
            <a:chExt cx="5774503" cy="496374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274461" y="2428100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501503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960351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725628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02885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129164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370238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6834" y="2428100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283429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928039" y="2426515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477387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49" name="Group 61"/>
          <p:cNvGrpSpPr>
            <a:grpSpLocks/>
          </p:cNvGrpSpPr>
          <p:nvPr/>
        </p:nvGrpSpPr>
        <p:grpSpPr bwMode="auto">
          <a:xfrm>
            <a:off x="7627938" y="2424113"/>
            <a:ext cx="677862" cy="3363912"/>
            <a:chOff x="7627604" y="2423476"/>
            <a:chExt cx="678819" cy="3365129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7627604" y="2423476"/>
              <a:ext cx="276615" cy="438309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7780219" y="340331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780219" y="3751106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780219" y="4206883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7780219" y="4516558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780219" y="4908812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7780219" y="5181961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7649860" y="5394763"/>
              <a:ext cx="445128" cy="393842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50" name="Group 62"/>
          <p:cNvGrpSpPr>
            <a:grpSpLocks/>
          </p:cNvGrpSpPr>
          <p:nvPr/>
        </p:nvGrpSpPr>
        <p:grpSpPr bwMode="auto">
          <a:xfrm rot="10800000">
            <a:off x="679450" y="2524125"/>
            <a:ext cx="677863" cy="3365500"/>
            <a:chOff x="7627604" y="2423476"/>
            <a:chExt cx="678819" cy="3365129"/>
          </a:xfrm>
        </p:grpSpPr>
        <p:cxnSp>
          <p:nvCxnSpPr>
            <p:cNvPr id="64" name="Straight Connector 63"/>
            <p:cNvCxnSpPr/>
            <p:nvPr/>
          </p:nvCxnSpPr>
          <p:spPr>
            <a:xfrm flipH="1">
              <a:off x="7626015" y="2423476"/>
              <a:ext cx="276615" cy="438102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7780219" y="3402855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7780219" y="375206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7780219" y="4207629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7780219" y="451715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780219" y="490922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7780219" y="518224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7648271" y="5394948"/>
              <a:ext cx="445127" cy="393657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Freeform 71"/>
          <p:cNvSpPr/>
          <p:nvPr/>
        </p:nvSpPr>
        <p:spPr>
          <a:xfrm>
            <a:off x="7632700" y="642938"/>
            <a:ext cx="877888" cy="2408237"/>
          </a:xfrm>
          <a:custGeom>
            <a:avLst/>
            <a:gdLst>
              <a:gd name="connsiteX0" fmla="*/ 89504 w 877811"/>
              <a:gd name="connsiteY0" fmla="*/ 2408877 h 2408877"/>
              <a:gd name="connsiteX1" fmla="*/ 162496 w 877811"/>
              <a:gd name="connsiteY1" fmla="*/ 2350480 h 2408877"/>
              <a:gd name="connsiteX2" fmla="*/ 206290 w 877811"/>
              <a:gd name="connsiteY2" fmla="*/ 2335881 h 2408877"/>
              <a:gd name="connsiteX3" fmla="*/ 337675 w 877811"/>
              <a:gd name="connsiteY3" fmla="*/ 2292083 h 2408877"/>
              <a:gd name="connsiteX4" fmla="*/ 425265 w 877811"/>
              <a:gd name="connsiteY4" fmla="*/ 2233686 h 2408877"/>
              <a:gd name="connsiteX5" fmla="*/ 542051 w 877811"/>
              <a:gd name="connsiteY5" fmla="*/ 2160690 h 2408877"/>
              <a:gd name="connsiteX6" fmla="*/ 571247 w 877811"/>
              <a:gd name="connsiteY6" fmla="*/ 2116892 h 2408877"/>
              <a:gd name="connsiteX7" fmla="*/ 615042 w 877811"/>
              <a:gd name="connsiteY7" fmla="*/ 2102293 h 2408877"/>
              <a:gd name="connsiteX8" fmla="*/ 731829 w 877811"/>
              <a:gd name="connsiteY8" fmla="*/ 1883304 h 2408877"/>
              <a:gd name="connsiteX9" fmla="*/ 761025 w 877811"/>
              <a:gd name="connsiteY9" fmla="*/ 1635117 h 2408877"/>
              <a:gd name="connsiteX10" fmla="*/ 746427 w 877811"/>
              <a:gd name="connsiteY10" fmla="*/ 1430727 h 2408877"/>
              <a:gd name="connsiteX11" fmla="*/ 731829 w 877811"/>
              <a:gd name="connsiteY11" fmla="*/ 1357731 h 2408877"/>
              <a:gd name="connsiteX12" fmla="*/ 688034 w 877811"/>
              <a:gd name="connsiteY12" fmla="*/ 1299334 h 2408877"/>
              <a:gd name="connsiteX13" fmla="*/ 673435 w 877811"/>
              <a:gd name="connsiteY13" fmla="*/ 1255536 h 2408877"/>
              <a:gd name="connsiteX14" fmla="*/ 527453 w 877811"/>
              <a:gd name="connsiteY14" fmla="*/ 1124143 h 2408877"/>
              <a:gd name="connsiteX15" fmla="*/ 469059 w 877811"/>
              <a:gd name="connsiteY15" fmla="*/ 1094944 h 2408877"/>
              <a:gd name="connsiteX16" fmla="*/ 425265 w 877811"/>
              <a:gd name="connsiteY16" fmla="*/ 1065746 h 2408877"/>
              <a:gd name="connsiteX17" fmla="*/ 366872 w 877811"/>
              <a:gd name="connsiteY17" fmla="*/ 1021948 h 2408877"/>
              <a:gd name="connsiteX18" fmla="*/ 250085 w 877811"/>
              <a:gd name="connsiteY18" fmla="*/ 963551 h 2408877"/>
              <a:gd name="connsiteX19" fmla="*/ 162496 w 877811"/>
              <a:gd name="connsiteY19" fmla="*/ 919753 h 2408877"/>
              <a:gd name="connsiteX20" fmla="*/ 45709 w 877811"/>
              <a:gd name="connsiteY20" fmla="*/ 817558 h 2408877"/>
              <a:gd name="connsiteX21" fmla="*/ 31111 w 877811"/>
              <a:gd name="connsiteY21" fmla="*/ 773761 h 2408877"/>
              <a:gd name="connsiteX22" fmla="*/ 1914 w 877811"/>
              <a:gd name="connsiteY22" fmla="*/ 715364 h 2408877"/>
              <a:gd name="connsiteX23" fmla="*/ 16513 w 877811"/>
              <a:gd name="connsiteY23" fmla="*/ 510974 h 2408877"/>
              <a:gd name="connsiteX24" fmla="*/ 162496 w 877811"/>
              <a:gd name="connsiteY24" fmla="*/ 364982 h 2408877"/>
              <a:gd name="connsiteX25" fmla="*/ 206290 w 877811"/>
              <a:gd name="connsiteY25" fmla="*/ 335783 h 2408877"/>
              <a:gd name="connsiteX26" fmla="*/ 279282 w 877811"/>
              <a:gd name="connsiteY26" fmla="*/ 291985 h 2408877"/>
              <a:gd name="connsiteX27" fmla="*/ 396068 w 877811"/>
              <a:gd name="connsiteY27" fmla="*/ 204390 h 2408877"/>
              <a:gd name="connsiteX28" fmla="*/ 439863 w 877811"/>
              <a:gd name="connsiteY28" fmla="*/ 189791 h 2408877"/>
              <a:gd name="connsiteX29" fmla="*/ 542051 w 877811"/>
              <a:gd name="connsiteY29" fmla="*/ 131394 h 2408877"/>
              <a:gd name="connsiteX30" fmla="*/ 658837 w 877811"/>
              <a:gd name="connsiteY30" fmla="*/ 87596 h 2408877"/>
              <a:gd name="connsiteX31" fmla="*/ 731829 w 877811"/>
              <a:gd name="connsiteY31" fmla="*/ 58397 h 2408877"/>
              <a:gd name="connsiteX32" fmla="*/ 775623 w 877811"/>
              <a:gd name="connsiteY32" fmla="*/ 43798 h 2408877"/>
              <a:gd name="connsiteX33" fmla="*/ 834017 w 877811"/>
              <a:gd name="connsiteY33" fmla="*/ 14599 h 2408877"/>
              <a:gd name="connsiteX34" fmla="*/ 877811 w 877811"/>
              <a:gd name="connsiteY34" fmla="*/ 0 h 240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77811" h="2408877">
                <a:moveTo>
                  <a:pt x="89504" y="2408877"/>
                </a:moveTo>
                <a:cubicBezTo>
                  <a:pt x="113835" y="2389411"/>
                  <a:pt x="136074" y="2366995"/>
                  <a:pt x="162496" y="2350480"/>
                </a:cubicBezTo>
                <a:cubicBezTo>
                  <a:pt x="175545" y="2342324"/>
                  <a:pt x="191882" y="2341284"/>
                  <a:pt x="206290" y="2335881"/>
                </a:cubicBezTo>
                <a:cubicBezTo>
                  <a:pt x="316234" y="2294649"/>
                  <a:pt x="239830" y="2316545"/>
                  <a:pt x="337675" y="2292083"/>
                </a:cubicBezTo>
                <a:cubicBezTo>
                  <a:pt x="366872" y="2272617"/>
                  <a:pt x="393879" y="2249380"/>
                  <a:pt x="425265" y="2233686"/>
                </a:cubicBezTo>
                <a:cubicBezTo>
                  <a:pt x="505420" y="2193606"/>
                  <a:pt x="466249" y="2217546"/>
                  <a:pt x="542051" y="2160690"/>
                </a:cubicBezTo>
                <a:cubicBezTo>
                  <a:pt x="551783" y="2146091"/>
                  <a:pt x="557546" y="2127853"/>
                  <a:pt x="571247" y="2116892"/>
                </a:cubicBezTo>
                <a:cubicBezTo>
                  <a:pt x="583263" y="2107279"/>
                  <a:pt x="605298" y="2114203"/>
                  <a:pt x="615042" y="2102293"/>
                </a:cubicBezTo>
                <a:cubicBezTo>
                  <a:pt x="680957" y="2021725"/>
                  <a:pt x="697791" y="1968404"/>
                  <a:pt x="731829" y="1883304"/>
                </a:cubicBezTo>
                <a:cubicBezTo>
                  <a:pt x="740663" y="1821462"/>
                  <a:pt x="761025" y="1689186"/>
                  <a:pt x="761025" y="1635117"/>
                </a:cubicBezTo>
                <a:cubicBezTo>
                  <a:pt x="761025" y="1566813"/>
                  <a:pt x="753577" y="1498655"/>
                  <a:pt x="746427" y="1430727"/>
                </a:cubicBezTo>
                <a:cubicBezTo>
                  <a:pt x="743830" y="1406050"/>
                  <a:pt x="741906" y="1380406"/>
                  <a:pt x="731829" y="1357731"/>
                </a:cubicBezTo>
                <a:cubicBezTo>
                  <a:pt x="721948" y="1335496"/>
                  <a:pt x="702632" y="1318800"/>
                  <a:pt x="688034" y="1299334"/>
                </a:cubicBezTo>
                <a:cubicBezTo>
                  <a:pt x="683168" y="1284735"/>
                  <a:pt x="683048" y="1267553"/>
                  <a:pt x="673435" y="1255536"/>
                </a:cubicBezTo>
                <a:cubicBezTo>
                  <a:pt x="633383" y="1205467"/>
                  <a:pt x="584181" y="1156561"/>
                  <a:pt x="527453" y="1124143"/>
                </a:cubicBezTo>
                <a:cubicBezTo>
                  <a:pt x="508558" y="1113345"/>
                  <a:pt x="487954" y="1105742"/>
                  <a:pt x="469059" y="1094944"/>
                </a:cubicBezTo>
                <a:cubicBezTo>
                  <a:pt x="453826" y="1086239"/>
                  <a:pt x="439542" y="1075944"/>
                  <a:pt x="425265" y="1065746"/>
                </a:cubicBezTo>
                <a:cubicBezTo>
                  <a:pt x="405466" y="1051603"/>
                  <a:pt x="387888" y="1034208"/>
                  <a:pt x="366872" y="1021948"/>
                </a:cubicBezTo>
                <a:cubicBezTo>
                  <a:pt x="329277" y="1000016"/>
                  <a:pt x="289014" y="983017"/>
                  <a:pt x="250085" y="963551"/>
                </a:cubicBezTo>
                <a:cubicBezTo>
                  <a:pt x="220889" y="948952"/>
                  <a:pt x="185578" y="942836"/>
                  <a:pt x="162496" y="919753"/>
                </a:cubicBezTo>
                <a:cubicBezTo>
                  <a:pt x="86898" y="844151"/>
                  <a:pt x="126124" y="877874"/>
                  <a:pt x="45709" y="817558"/>
                </a:cubicBezTo>
                <a:cubicBezTo>
                  <a:pt x="40843" y="802959"/>
                  <a:pt x="37173" y="787905"/>
                  <a:pt x="31111" y="773761"/>
                </a:cubicBezTo>
                <a:cubicBezTo>
                  <a:pt x="22539" y="753757"/>
                  <a:pt x="3121" y="737094"/>
                  <a:pt x="1914" y="715364"/>
                </a:cubicBezTo>
                <a:cubicBezTo>
                  <a:pt x="-1874" y="647166"/>
                  <a:pt x="-1458" y="576871"/>
                  <a:pt x="16513" y="510974"/>
                </a:cubicBezTo>
                <a:cubicBezTo>
                  <a:pt x="53089" y="376852"/>
                  <a:pt x="75592" y="408437"/>
                  <a:pt x="162496" y="364982"/>
                </a:cubicBezTo>
                <a:cubicBezTo>
                  <a:pt x="178189" y="357135"/>
                  <a:pt x="191412" y="345082"/>
                  <a:pt x="206290" y="335783"/>
                </a:cubicBezTo>
                <a:cubicBezTo>
                  <a:pt x="230351" y="320744"/>
                  <a:pt x="256037" y="308258"/>
                  <a:pt x="279282" y="291985"/>
                </a:cubicBezTo>
                <a:cubicBezTo>
                  <a:pt x="306144" y="273180"/>
                  <a:pt x="360037" y="222407"/>
                  <a:pt x="396068" y="204390"/>
                </a:cubicBezTo>
                <a:cubicBezTo>
                  <a:pt x="409831" y="197508"/>
                  <a:pt x="425719" y="195853"/>
                  <a:pt x="439863" y="189791"/>
                </a:cubicBezTo>
                <a:cubicBezTo>
                  <a:pt x="528081" y="151980"/>
                  <a:pt x="468755" y="173280"/>
                  <a:pt x="542051" y="131394"/>
                </a:cubicBezTo>
                <a:cubicBezTo>
                  <a:pt x="625675" y="83606"/>
                  <a:pt x="572614" y="116339"/>
                  <a:pt x="658837" y="87596"/>
                </a:cubicBezTo>
                <a:cubicBezTo>
                  <a:pt x="683697" y="79309"/>
                  <a:pt x="707293" y="67599"/>
                  <a:pt x="731829" y="58397"/>
                </a:cubicBezTo>
                <a:cubicBezTo>
                  <a:pt x="746237" y="52994"/>
                  <a:pt x="761480" y="49860"/>
                  <a:pt x="775623" y="43798"/>
                </a:cubicBezTo>
                <a:cubicBezTo>
                  <a:pt x="795626" y="35225"/>
                  <a:pt x="814014" y="23172"/>
                  <a:pt x="834017" y="14599"/>
                </a:cubicBezTo>
                <a:cubicBezTo>
                  <a:pt x="848160" y="8537"/>
                  <a:pt x="877811" y="0"/>
                  <a:pt x="877811" y="0"/>
                </a:cubicBezTo>
              </a:path>
            </a:pathLst>
          </a:custGeom>
          <a:ln w="152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352" name="TextBox 72"/>
          <p:cNvSpPr txBox="1">
            <a:spLocks noChangeArrowheads="1"/>
          </p:cNvSpPr>
          <p:nvPr/>
        </p:nvSpPr>
        <p:spPr bwMode="auto">
          <a:xfrm>
            <a:off x="4525963" y="1635125"/>
            <a:ext cx="126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CAPSULE</a:t>
            </a:r>
          </a:p>
        </p:txBody>
      </p:sp>
      <p:cxnSp>
        <p:nvCxnSpPr>
          <p:cNvPr id="75" name="Straight Connector 74"/>
          <p:cNvCxnSpPr>
            <a:stCxn id="13352" idx="2"/>
          </p:cNvCxnSpPr>
          <p:nvPr/>
        </p:nvCxnSpPr>
        <p:spPr>
          <a:xfrm>
            <a:off x="5156200" y="2005013"/>
            <a:ext cx="11113" cy="766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04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Prokaryote parts</a:t>
            </a:r>
            <a:endParaRPr lang="en-US" dirty="0">
              <a:ea typeface="+mj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1658" y="2759259"/>
            <a:ext cx="6569228" cy="28322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57313" y="2860675"/>
            <a:ext cx="6321425" cy="26289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09713" y="2992438"/>
            <a:ext cx="6037262" cy="23209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82775" y="348932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51075" y="3314700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57413" y="4119563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08288" y="3422650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24050" y="477837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88138" y="4206875"/>
            <a:ext cx="88900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07088" y="4821238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05538" y="3359150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63838" y="4908550"/>
            <a:ext cx="87312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77038" y="4778375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84988" y="3533775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35175" y="364172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29088" y="3284538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52888" y="4908550"/>
            <a:ext cx="87312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57575" y="4421188"/>
            <a:ext cx="87313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18225" y="4000500"/>
            <a:ext cx="87313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39000" y="4510088"/>
            <a:ext cx="87313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909888" y="3694113"/>
            <a:ext cx="3162300" cy="714375"/>
          </a:xfrm>
          <a:custGeom>
            <a:avLst/>
            <a:gdLst>
              <a:gd name="connsiteX0" fmla="*/ 608989 w 3163689"/>
              <a:gd name="connsiteY0" fmla="*/ 43798 h 715364"/>
              <a:gd name="connsiteX1" fmla="*/ 390015 w 3163689"/>
              <a:gd name="connsiteY1" fmla="*/ 102195 h 715364"/>
              <a:gd name="connsiteX2" fmla="*/ 375417 w 3163689"/>
              <a:gd name="connsiteY2" fmla="*/ 160592 h 715364"/>
              <a:gd name="connsiteX3" fmla="*/ 390015 w 3163689"/>
              <a:gd name="connsiteY3" fmla="*/ 204390 h 715364"/>
              <a:gd name="connsiteX4" fmla="*/ 492203 w 3163689"/>
              <a:gd name="connsiteY4" fmla="*/ 262787 h 715364"/>
              <a:gd name="connsiteX5" fmla="*/ 813365 w 3163689"/>
              <a:gd name="connsiteY5" fmla="*/ 233589 h 715364"/>
              <a:gd name="connsiteX6" fmla="*/ 930152 w 3163689"/>
              <a:gd name="connsiteY6" fmla="*/ 175192 h 715364"/>
              <a:gd name="connsiteX7" fmla="*/ 1061536 w 3163689"/>
              <a:gd name="connsiteY7" fmla="*/ 145993 h 715364"/>
              <a:gd name="connsiteX8" fmla="*/ 1309707 w 3163689"/>
              <a:gd name="connsiteY8" fmla="*/ 175192 h 715364"/>
              <a:gd name="connsiteX9" fmla="*/ 1353502 w 3163689"/>
              <a:gd name="connsiteY9" fmla="*/ 204390 h 715364"/>
              <a:gd name="connsiteX10" fmla="*/ 1382698 w 3163689"/>
              <a:gd name="connsiteY10" fmla="*/ 277386 h 715364"/>
              <a:gd name="connsiteX11" fmla="*/ 1353502 w 3163689"/>
              <a:gd name="connsiteY11" fmla="*/ 335783 h 715364"/>
              <a:gd name="connsiteX12" fmla="*/ 1251314 w 3163689"/>
              <a:gd name="connsiteY12" fmla="*/ 379581 h 715364"/>
              <a:gd name="connsiteX13" fmla="*/ 1178322 w 3163689"/>
              <a:gd name="connsiteY13" fmla="*/ 408780 h 715364"/>
              <a:gd name="connsiteX14" fmla="*/ 1017741 w 3163689"/>
              <a:gd name="connsiteY14" fmla="*/ 394180 h 715364"/>
              <a:gd name="connsiteX15" fmla="*/ 944750 w 3163689"/>
              <a:gd name="connsiteY15" fmla="*/ 277386 h 715364"/>
              <a:gd name="connsiteX16" fmla="*/ 988545 w 3163689"/>
              <a:gd name="connsiteY16" fmla="*/ 218989 h 715364"/>
              <a:gd name="connsiteX17" fmla="*/ 1134528 w 3163689"/>
              <a:gd name="connsiteY17" fmla="*/ 160592 h 715364"/>
              <a:gd name="connsiteX18" fmla="*/ 1280510 w 3163689"/>
              <a:gd name="connsiteY18" fmla="*/ 175192 h 715364"/>
              <a:gd name="connsiteX19" fmla="*/ 1338904 w 3163689"/>
              <a:gd name="connsiteY19" fmla="*/ 248188 h 715364"/>
              <a:gd name="connsiteX20" fmla="*/ 1397297 w 3163689"/>
              <a:gd name="connsiteY20" fmla="*/ 291986 h 715364"/>
              <a:gd name="connsiteX21" fmla="*/ 1441092 w 3163689"/>
              <a:gd name="connsiteY21" fmla="*/ 335783 h 715364"/>
              <a:gd name="connsiteX22" fmla="*/ 1528681 w 3163689"/>
              <a:gd name="connsiteY22" fmla="*/ 364982 h 715364"/>
              <a:gd name="connsiteX23" fmla="*/ 1660066 w 3163689"/>
              <a:gd name="connsiteY23" fmla="*/ 437978 h 715364"/>
              <a:gd name="connsiteX24" fmla="*/ 1747656 w 3163689"/>
              <a:gd name="connsiteY24" fmla="*/ 481776 h 715364"/>
              <a:gd name="connsiteX25" fmla="*/ 1864442 w 3163689"/>
              <a:gd name="connsiteY25" fmla="*/ 496375 h 715364"/>
              <a:gd name="connsiteX26" fmla="*/ 2477570 w 3163689"/>
              <a:gd name="connsiteY26" fmla="*/ 481776 h 715364"/>
              <a:gd name="connsiteX27" fmla="*/ 2521365 w 3163689"/>
              <a:gd name="connsiteY27" fmla="*/ 467177 h 715364"/>
              <a:gd name="connsiteX28" fmla="*/ 2565159 w 3163689"/>
              <a:gd name="connsiteY28" fmla="*/ 408780 h 715364"/>
              <a:gd name="connsiteX29" fmla="*/ 2550561 w 3163689"/>
              <a:gd name="connsiteY29" fmla="*/ 350383 h 715364"/>
              <a:gd name="connsiteX30" fmla="*/ 2419177 w 3163689"/>
              <a:gd name="connsiteY30" fmla="*/ 277386 h 715364"/>
              <a:gd name="connsiteX31" fmla="*/ 2331587 w 3163689"/>
              <a:gd name="connsiteY31" fmla="*/ 248188 h 715364"/>
              <a:gd name="connsiteX32" fmla="*/ 1966630 w 3163689"/>
              <a:gd name="connsiteY32" fmla="*/ 291986 h 715364"/>
              <a:gd name="connsiteX33" fmla="*/ 1937433 w 3163689"/>
              <a:gd name="connsiteY33" fmla="*/ 335783 h 715364"/>
              <a:gd name="connsiteX34" fmla="*/ 1966630 w 3163689"/>
              <a:gd name="connsiteY34" fmla="*/ 452577 h 715364"/>
              <a:gd name="connsiteX35" fmla="*/ 2010425 w 3163689"/>
              <a:gd name="connsiteY35" fmla="*/ 467177 h 715364"/>
              <a:gd name="connsiteX36" fmla="*/ 2156407 w 3163689"/>
              <a:gd name="connsiteY36" fmla="*/ 481776 h 715364"/>
              <a:gd name="connsiteX37" fmla="*/ 2550561 w 3163689"/>
              <a:gd name="connsiteY37" fmla="*/ 437978 h 715364"/>
              <a:gd name="connsiteX38" fmla="*/ 2608954 w 3163689"/>
              <a:gd name="connsiteY38" fmla="*/ 423379 h 715364"/>
              <a:gd name="connsiteX39" fmla="*/ 2652749 w 3163689"/>
              <a:gd name="connsiteY39" fmla="*/ 394180 h 715364"/>
              <a:gd name="connsiteX40" fmla="*/ 2696544 w 3163689"/>
              <a:gd name="connsiteY40" fmla="*/ 321184 h 715364"/>
              <a:gd name="connsiteX41" fmla="*/ 2696544 w 3163689"/>
              <a:gd name="connsiteY41" fmla="*/ 175192 h 715364"/>
              <a:gd name="connsiteX42" fmla="*/ 2623553 w 3163689"/>
              <a:gd name="connsiteY42" fmla="*/ 87596 h 715364"/>
              <a:gd name="connsiteX43" fmla="*/ 2535963 w 3163689"/>
              <a:gd name="connsiteY43" fmla="*/ 72997 h 715364"/>
              <a:gd name="connsiteX44" fmla="*/ 2171006 w 3163689"/>
              <a:gd name="connsiteY44" fmla="*/ 116795 h 715364"/>
              <a:gd name="connsiteX45" fmla="*/ 2054219 w 3163689"/>
              <a:gd name="connsiteY45" fmla="*/ 189791 h 715364"/>
              <a:gd name="connsiteX46" fmla="*/ 1937433 w 3163689"/>
              <a:gd name="connsiteY46" fmla="*/ 248188 h 715364"/>
              <a:gd name="connsiteX47" fmla="*/ 1864442 w 3163689"/>
              <a:gd name="connsiteY47" fmla="*/ 437978 h 715364"/>
              <a:gd name="connsiteX48" fmla="*/ 1952031 w 3163689"/>
              <a:gd name="connsiteY48" fmla="*/ 481776 h 715364"/>
              <a:gd name="connsiteX49" fmla="*/ 2725741 w 3163689"/>
              <a:gd name="connsiteY49" fmla="*/ 437978 h 715364"/>
              <a:gd name="connsiteX50" fmla="*/ 2784134 w 3163689"/>
              <a:gd name="connsiteY50" fmla="*/ 408780 h 715364"/>
              <a:gd name="connsiteX51" fmla="*/ 2886322 w 3163689"/>
              <a:gd name="connsiteY51" fmla="*/ 379581 h 715364"/>
              <a:gd name="connsiteX52" fmla="*/ 3134492 w 3163689"/>
              <a:gd name="connsiteY52" fmla="*/ 423379 h 715364"/>
              <a:gd name="connsiteX53" fmla="*/ 3163689 w 3163689"/>
              <a:gd name="connsiteY53" fmla="*/ 481776 h 715364"/>
              <a:gd name="connsiteX54" fmla="*/ 3119894 w 3163689"/>
              <a:gd name="connsiteY54" fmla="*/ 583971 h 715364"/>
              <a:gd name="connsiteX55" fmla="*/ 3076099 w 3163689"/>
              <a:gd name="connsiteY55" fmla="*/ 613169 h 715364"/>
              <a:gd name="connsiteX56" fmla="*/ 2900920 w 3163689"/>
              <a:gd name="connsiteY56" fmla="*/ 671566 h 715364"/>
              <a:gd name="connsiteX57" fmla="*/ 2784134 w 3163689"/>
              <a:gd name="connsiteY57" fmla="*/ 715364 h 715364"/>
              <a:gd name="connsiteX58" fmla="*/ 2360783 w 3163689"/>
              <a:gd name="connsiteY58" fmla="*/ 671566 h 715364"/>
              <a:gd name="connsiteX59" fmla="*/ 2127211 w 3163689"/>
              <a:gd name="connsiteY59" fmla="*/ 598570 h 715364"/>
              <a:gd name="connsiteX60" fmla="*/ 2039621 w 3163689"/>
              <a:gd name="connsiteY60" fmla="*/ 510974 h 715364"/>
              <a:gd name="connsiteX61" fmla="*/ 2010425 w 3163689"/>
              <a:gd name="connsiteY61" fmla="*/ 452577 h 715364"/>
              <a:gd name="connsiteX62" fmla="*/ 1952031 w 3163689"/>
              <a:gd name="connsiteY62" fmla="*/ 394180 h 715364"/>
              <a:gd name="connsiteX63" fmla="*/ 1922835 w 3163689"/>
              <a:gd name="connsiteY63" fmla="*/ 350383 h 715364"/>
              <a:gd name="connsiteX64" fmla="*/ 1791450 w 3163689"/>
              <a:gd name="connsiteY64" fmla="*/ 291986 h 715364"/>
              <a:gd name="connsiteX65" fmla="*/ 1484886 w 3163689"/>
              <a:gd name="connsiteY65" fmla="*/ 321184 h 715364"/>
              <a:gd name="connsiteX66" fmla="*/ 1411895 w 3163689"/>
              <a:gd name="connsiteY66" fmla="*/ 379581 h 715364"/>
              <a:gd name="connsiteX67" fmla="*/ 1338904 w 3163689"/>
              <a:gd name="connsiteY67" fmla="*/ 467177 h 715364"/>
              <a:gd name="connsiteX68" fmla="*/ 1324305 w 3163689"/>
              <a:gd name="connsiteY68" fmla="*/ 510974 h 715364"/>
              <a:gd name="connsiteX69" fmla="*/ 1703861 w 3163689"/>
              <a:gd name="connsiteY69" fmla="*/ 540173 h 715364"/>
              <a:gd name="connsiteX70" fmla="*/ 1747656 w 3163689"/>
              <a:gd name="connsiteY70" fmla="*/ 467177 h 715364"/>
              <a:gd name="connsiteX71" fmla="*/ 1733057 w 3163689"/>
              <a:gd name="connsiteY71" fmla="*/ 350383 h 715364"/>
              <a:gd name="connsiteX72" fmla="*/ 1689262 w 3163689"/>
              <a:gd name="connsiteY72" fmla="*/ 306585 h 715364"/>
              <a:gd name="connsiteX73" fmla="*/ 1616271 w 3163689"/>
              <a:gd name="connsiteY73" fmla="*/ 248188 h 715364"/>
              <a:gd name="connsiteX74" fmla="*/ 1499485 w 3163689"/>
              <a:gd name="connsiteY74" fmla="*/ 204390 h 715364"/>
              <a:gd name="connsiteX75" fmla="*/ 1207519 w 3163689"/>
              <a:gd name="connsiteY75" fmla="*/ 160592 h 715364"/>
              <a:gd name="connsiteX76" fmla="*/ 871758 w 3163689"/>
              <a:gd name="connsiteY76" fmla="*/ 175192 h 715364"/>
              <a:gd name="connsiteX77" fmla="*/ 813365 w 3163689"/>
              <a:gd name="connsiteY77" fmla="*/ 204390 h 715364"/>
              <a:gd name="connsiteX78" fmla="*/ 711177 w 3163689"/>
              <a:gd name="connsiteY78" fmla="*/ 291986 h 715364"/>
              <a:gd name="connsiteX79" fmla="*/ 696579 w 3163689"/>
              <a:gd name="connsiteY79" fmla="*/ 350383 h 715364"/>
              <a:gd name="connsiteX80" fmla="*/ 711177 w 3163689"/>
              <a:gd name="connsiteY80" fmla="*/ 467177 h 715364"/>
              <a:gd name="connsiteX81" fmla="*/ 769571 w 3163689"/>
              <a:gd name="connsiteY81" fmla="*/ 525574 h 715364"/>
              <a:gd name="connsiteX82" fmla="*/ 973946 w 3163689"/>
              <a:gd name="connsiteY82" fmla="*/ 583971 h 715364"/>
              <a:gd name="connsiteX83" fmla="*/ 1149126 w 3163689"/>
              <a:gd name="connsiteY83" fmla="*/ 554772 h 715364"/>
              <a:gd name="connsiteX84" fmla="*/ 1090733 w 3163689"/>
              <a:gd name="connsiteY84" fmla="*/ 321184 h 715364"/>
              <a:gd name="connsiteX85" fmla="*/ 915553 w 3163689"/>
              <a:gd name="connsiteY85" fmla="*/ 204390 h 715364"/>
              <a:gd name="connsiteX86" fmla="*/ 813365 w 3163689"/>
              <a:gd name="connsiteY86" fmla="*/ 175192 h 715364"/>
              <a:gd name="connsiteX87" fmla="*/ 638186 w 3163689"/>
              <a:gd name="connsiteY87" fmla="*/ 116795 h 715364"/>
              <a:gd name="connsiteX88" fmla="*/ 317024 w 3163689"/>
              <a:gd name="connsiteY88" fmla="*/ 145993 h 715364"/>
              <a:gd name="connsiteX89" fmla="*/ 244032 w 3163689"/>
              <a:gd name="connsiteY89" fmla="*/ 160592 h 715364"/>
              <a:gd name="connsiteX90" fmla="*/ 185639 w 3163689"/>
              <a:gd name="connsiteY90" fmla="*/ 189791 h 715364"/>
              <a:gd name="connsiteX91" fmla="*/ 39656 w 3163689"/>
              <a:gd name="connsiteY91" fmla="*/ 291986 h 715364"/>
              <a:gd name="connsiteX92" fmla="*/ 25058 w 3163689"/>
              <a:gd name="connsiteY92" fmla="*/ 467177 h 715364"/>
              <a:gd name="connsiteX93" fmla="*/ 185639 w 3163689"/>
              <a:gd name="connsiteY93" fmla="*/ 510974 h 715364"/>
              <a:gd name="connsiteX94" fmla="*/ 360819 w 3163689"/>
              <a:gd name="connsiteY94" fmla="*/ 540173 h 715364"/>
              <a:gd name="connsiteX95" fmla="*/ 886357 w 3163689"/>
              <a:gd name="connsiteY95" fmla="*/ 510974 h 715364"/>
              <a:gd name="connsiteX96" fmla="*/ 959348 w 3163689"/>
              <a:gd name="connsiteY96" fmla="*/ 481776 h 715364"/>
              <a:gd name="connsiteX97" fmla="*/ 1149126 w 3163689"/>
              <a:gd name="connsiteY97" fmla="*/ 437978 h 715364"/>
              <a:gd name="connsiteX98" fmla="*/ 1295109 w 3163689"/>
              <a:gd name="connsiteY98" fmla="*/ 394180 h 715364"/>
              <a:gd name="connsiteX99" fmla="*/ 1397297 w 3163689"/>
              <a:gd name="connsiteY99" fmla="*/ 364982 h 715364"/>
              <a:gd name="connsiteX100" fmla="*/ 1601673 w 3163689"/>
              <a:gd name="connsiteY100" fmla="*/ 335783 h 715364"/>
              <a:gd name="connsiteX101" fmla="*/ 1703861 w 3163689"/>
              <a:gd name="connsiteY101" fmla="*/ 321184 h 715364"/>
              <a:gd name="connsiteX102" fmla="*/ 1849844 w 3163689"/>
              <a:gd name="connsiteY102" fmla="*/ 291986 h 715364"/>
              <a:gd name="connsiteX103" fmla="*/ 2054219 w 3163689"/>
              <a:gd name="connsiteY103" fmla="*/ 218989 h 715364"/>
              <a:gd name="connsiteX104" fmla="*/ 2156407 w 3163689"/>
              <a:gd name="connsiteY104" fmla="*/ 189791 h 715364"/>
              <a:gd name="connsiteX105" fmla="*/ 2433775 w 3163689"/>
              <a:gd name="connsiteY105" fmla="*/ 160592 h 715364"/>
              <a:gd name="connsiteX106" fmla="*/ 2608954 w 3163689"/>
              <a:gd name="connsiteY106" fmla="*/ 189791 h 715364"/>
              <a:gd name="connsiteX107" fmla="*/ 2667347 w 3163689"/>
              <a:gd name="connsiteY107" fmla="*/ 218989 h 715364"/>
              <a:gd name="connsiteX108" fmla="*/ 2784134 w 3163689"/>
              <a:gd name="connsiteY108" fmla="*/ 335783 h 715364"/>
              <a:gd name="connsiteX109" fmla="*/ 2813330 w 3163689"/>
              <a:gd name="connsiteY109" fmla="*/ 394180 h 715364"/>
              <a:gd name="connsiteX110" fmla="*/ 2784134 w 3163689"/>
              <a:gd name="connsiteY110" fmla="*/ 525574 h 715364"/>
              <a:gd name="connsiteX111" fmla="*/ 2740339 w 3163689"/>
              <a:gd name="connsiteY111" fmla="*/ 569371 h 715364"/>
              <a:gd name="connsiteX112" fmla="*/ 2492168 w 3163689"/>
              <a:gd name="connsiteY112" fmla="*/ 671566 h 715364"/>
              <a:gd name="connsiteX113" fmla="*/ 2302390 w 3163689"/>
              <a:gd name="connsiteY113" fmla="*/ 715364 h 715364"/>
              <a:gd name="connsiteX114" fmla="*/ 2112613 w 3163689"/>
              <a:gd name="connsiteY114" fmla="*/ 700765 h 715364"/>
              <a:gd name="connsiteX115" fmla="*/ 1952031 w 3163689"/>
              <a:gd name="connsiteY115" fmla="*/ 656967 h 715364"/>
              <a:gd name="connsiteX116" fmla="*/ 1893638 w 3163689"/>
              <a:gd name="connsiteY116" fmla="*/ 613169 h 715364"/>
              <a:gd name="connsiteX117" fmla="*/ 1835245 w 3163689"/>
              <a:gd name="connsiteY117" fmla="*/ 583971 h 715364"/>
              <a:gd name="connsiteX118" fmla="*/ 1776852 w 3163689"/>
              <a:gd name="connsiteY118" fmla="*/ 540173 h 715364"/>
              <a:gd name="connsiteX119" fmla="*/ 1718459 w 3163689"/>
              <a:gd name="connsiteY119" fmla="*/ 510974 h 715364"/>
              <a:gd name="connsiteX120" fmla="*/ 1674664 w 3163689"/>
              <a:gd name="connsiteY120" fmla="*/ 467177 h 715364"/>
              <a:gd name="connsiteX121" fmla="*/ 1616271 w 3163689"/>
              <a:gd name="connsiteY121" fmla="*/ 437978 h 715364"/>
              <a:gd name="connsiteX122" fmla="*/ 1543280 w 3163689"/>
              <a:gd name="connsiteY122" fmla="*/ 394180 h 715364"/>
              <a:gd name="connsiteX123" fmla="*/ 1411895 w 3163689"/>
              <a:gd name="connsiteY123" fmla="*/ 335783 h 715364"/>
              <a:gd name="connsiteX124" fmla="*/ 1353502 w 3163689"/>
              <a:gd name="connsiteY124" fmla="*/ 306585 h 715364"/>
              <a:gd name="connsiteX125" fmla="*/ 1265912 w 3163689"/>
              <a:gd name="connsiteY125" fmla="*/ 277386 h 715364"/>
              <a:gd name="connsiteX126" fmla="*/ 1207519 w 3163689"/>
              <a:gd name="connsiteY126" fmla="*/ 291986 h 715364"/>
              <a:gd name="connsiteX127" fmla="*/ 1149126 w 3163689"/>
              <a:gd name="connsiteY127" fmla="*/ 394180 h 715364"/>
              <a:gd name="connsiteX128" fmla="*/ 1163724 w 3163689"/>
              <a:gd name="connsiteY128" fmla="*/ 467177 h 715364"/>
              <a:gd name="connsiteX129" fmla="*/ 1207519 w 3163689"/>
              <a:gd name="connsiteY129" fmla="*/ 481776 h 715364"/>
              <a:gd name="connsiteX130" fmla="*/ 1324305 w 3163689"/>
              <a:gd name="connsiteY130" fmla="*/ 554772 h 715364"/>
              <a:gd name="connsiteX131" fmla="*/ 1616271 w 3163689"/>
              <a:gd name="connsiteY131" fmla="*/ 540173 h 715364"/>
              <a:gd name="connsiteX132" fmla="*/ 1703861 w 3163689"/>
              <a:gd name="connsiteY132" fmla="*/ 496375 h 715364"/>
              <a:gd name="connsiteX133" fmla="*/ 1849844 w 3163689"/>
              <a:gd name="connsiteY133" fmla="*/ 364982 h 715364"/>
              <a:gd name="connsiteX134" fmla="*/ 1893638 w 3163689"/>
              <a:gd name="connsiteY134" fmla="*/ 306585 h 715364"/>
              <a:gd name="connsiteX135" fmla="*/ 1908237 w 3163689"/>
              <a:gd name="connsiteY135" fmla="*/ 262787 h 715364"/>
              <a:gd name="connsiteX136" fmla="*/ 1893638 w 3163689"/>
              <a:gd name="connsiteY136" fmla="*/ 87596 h 715364"/>
              <a:gd name="connsiteX137" fmla="*/ 1703861 w 3163689"/>
              <a:gd name="connsiteY137" fmla="*/ 43798 h 715364"/>
              <a:gd name="connsiteX138" fmla="*/ 1499485 w 3163689"/>
              <a:gd name="connsiteY138" fmla="*/ 29199 h 715364"/>
              <a:gd name="connsiteX139" fmla="*/ 1397297 w 3163689"/>
              <a:gd name="connsiteY139" fmla="*/ 14600 h 715364"/>
              <a:gd name="connsiteX140" fmla="*/ 1265912 w 3163689"/>
              <a:gd name="connsiteY140" fmla="*/ 0 h 715364"/>
              <a:gd name="connsiteX141" fmla="*/ 871758 w 3163689"/>
              <a:gd name="connsiteY141" fmla="*/ 14600 h 715364"/>
              <a:gd name="connsiteX142" fmla="*/ 784169 w 3163689"/>
              <a:gd name="connsiteY142" fmla="*/ 29199 h 715364"/>
              <a:gd name="connsiteX143" fmla="*/ 711177 w 3163689"/>
              <a:gd name="connsiteY143" fmla="*/ 72997 h 715364"/>
              <a:gd name="connsiteX144" fmla="*/ 696579 w 3163689"/>
              <a:gd name="connsiteY144" fmla="*/ 204390 h 715364"/>
              <a:gd name="connsiteX145" fmla="*/ 740374 w 3163689"/>
              <a:gd name="connsiteY145" fmla="*/ 233589 h 715364"/>
              <a:gd name="connsiteX146" fmla="*/ 1046938 w 3163689"/>
              <a:gd name="connsiteY146" fmla="*/ 306585 h 715364"/>
              <a:gd name="connsiteX147" fmla="*/ 1222117 w 3163689"/>
              <a:gd name="connsiteY147" fmla="*/ 335783 h 715364"/>
              <a:gd name="connsiteX148" fmla="*/ 1368100 w 3163689"/>
              <a:gd name="connsiteY148" fmla="*/ 350383 h 715364"/>
              <a:gd name="connsiteX149" fmla="*/ 1484886 w 3163689"/>
              <a:gd name="connsiteY149" fmla="*/ 364982 h 715364"/>
              <a:gd name="connsiteX150" fmla="*/ 1952031 w 3163689"/>
              <a:gd name="connsiteY150" fmla="*/ 350383 h 715364"/>
              <a:gd name="connsiteX151" fmla="*/ 2083416 w 3163689"/>
              <a:gd name="connsiteY151" fmla="*/ 291986 h 715364"/>
              <a:gd name="connsiteX152" fmla="*/ 2185604 w 3163689"/>
              <a:gd name="connsiteY152" fmla="*/ 189791 h 715364"/>
              <a:gd name="connsiteX153" fmla="*/ 2171006 w 3163689"/>
              <a:gd name="connsiteY153" fmla="*/ 102195 h 715364"/>
              <a:gd name="connsiteX154" fmla="*/ 2054219 w 3163689"/>
              <a:gd name="connsiteY154" fmla="*/ 131394 h 715364"/>
              <a:gd name="connsiteX155" fmla="*/ 1864442 w 3163689"/>
              <a:gd name="connsiteY155" fmla="*/ 218989 h 715364"/>
              <a:gd name="connsiteX156" fmla="*/ 1718459 w 3163689"/>
              <a:gd name="connsiteY156" fmla="*/ 321184 h 715364"/>
              <a:gd name="connsiteX157" fmla="*/ 1630869 w 3163689"/>
              <a:gd name="connsiteY157" fmla="*/ 437978 h 715364"/>
              <a:gd name="connsiteX158" fmla="*/ 1645468 w 3163689"/>
              <a:gd name="connsiteY158" fmla="*/ 525574 h 715364"/>
              <a:gd name="connsiteX159" fmla="*/ 1703861 w 3163689"/>
              <a:gd name="connsiteY159" fmla="*/ 540173 h 715364"/>
              <a:gd name="connsiteX160" fmla="*/ 2025023 w 3163689"/>
              <a:gd name="connsiteY160" fmla="*/ 583971 h 715364"/>
              <a:gd name="connsiteX161" fmla="*/ 2316989 w 3163689"/>
              <a:gd name="connsiteY161" fmla="*/ 540173 h 715364"/>
              <a:gd name="connsiteX162" fmla="*/ 2375382 w 3163689"/>
              <a:gd name="connsiteY162" fmla="*/ 510974 h 715364"/>
              <a:gd name="connsiteX163" fmla="*/ 2287792 w 3163689"/>
              <a:gd name="connsiteY163" fmla="*/ 481776 h 715364"/>
              <a:gd name="connsiteX164" fmla="*/ 1893638 w 3163689"/>
              <a:gd name="connsiteY164" fmla="*/ 452577 h 715364"/>
              <a:gd name="connsiteX165" fmla="*/ 1280510 w 3163689"/>
              <a:gd name="connsiteY165" fmla="*/ 437978 h 715364"/>
              <a:gd name="connsiteX166" fmla="*/ 492203 w 3163689"/>
              <a:gd name="connsiteY166" fmla="*/ 437978 h 715364"/>
              <a:gd name="connsiteX167" fmla="*/ 419212 w 3163689"/>
              <a:gd name="connsiteY167" fmla="*/ 467177 h 715364"/>
              <a:gd name="connsiteX168" fmla="*/ 317024 w 3163689"/>
              <a:gd name="connsiteY168" fmla="*/ 510974 h 715364"/>
              <a:gd name="connsiteX169" fmla="*/ 273229 w 3163689"/>
              <a:gd name="connsiteY169" fmla="*/ 554772 h 715364"/>
              <a:gd name="connsiteX170" fmla="*/ 331622 w 3163689"/>
              <a:gd name="connsiteY170" fmla="*/ 598570 h 715364"/>
              <a:gd name="connsiteX171" fmla="*/ 550596 w 3163689"/>
              <a:gd name="connsiteY171" fmla="*/ 627768 h 715364"/>
              <a:gd name="connsiteX172" fmla="*/ 667383 w 3163689"/>
              <a:gd name="connsiteY172" fmla="*/ 671566 h 715364"/>
              <a:gd name="connsiteX173" fmla="*/ 784169 w 3163689"/>
              <a:gd name="connsiteY173" fmla="*/ 686165 h 715364"/>
              <a:gd name="connsiteX174" fmla="*/ 2083416 w 3163689"/>
              <a:gd name="connsiteY174" fmla="*/ 671566 h 715364"/>
              <a:gd name="connsiteX175" fmla="*/ 2185604 w 3163689"/>
              <a:gd name="connsiteY175" fmla="*/ 656967 h 71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3163689" h="715364">
                <a:moveTo>
                  <a:pt x="608989" y="43798"/>
                </a:moveTo>
                <a:cubicBezTo>
                  <a:pt x="487712" y="53128"/>
                  <a:pt x="430623" y="7437"/>
                  <a:pt x="390015" y="102195"/>
                </a:cubicBezTo>
                <a:cubicBezTo>
                  <a:pt x="382112" y="120637"/>
                  <a:pt x="380283" y="141126"/>
                  <a:pt x="375417" y="160592"/>
                </a:cubicBezTo>
                <a:cubicBezTo>
                  <a:pt x="380283" y="175191"/>
                  <a:pt x="380402" y="192373"/>
                  <a:pt x="390015" y="204390"/>
                </a:cubicBezTo>
                <a:cubicBezTo>
                  <a:pt x="403772" y="221587"/>
                  <a:pt x="477832" y="255601"/>
                  <a:pt x="492203" y="262787"/>
                </a:cubicBezTo>
                <a:cubicBezTo>
                  <a:pt x="599257" y="253054"/>
                  <a:pt x="706578" y="245911"/>
                  <a:pt x="813365" y="233589"/>
                </a:cubicBezTo>
                <a:cubicBezTo>
                  <a:pt x="906559" y="222835"/>
                  <a:pt x="842129" y="219206"/>
                  <a:pt x="930152" y="175192"/>
                </a:cubicBezTo>
                <a:cubicBezTo>
                  <a:pt x="943900" y="168317"/>
                  <a:pt x="1053851" y="147530"/>
                  <a:pt x="1061536" y="145993"/>
                </a:cubicBezTo>
                <a:cubicBezTo>
                  <a:pt x="1144260" y="155726"/>
                  <a:pt x="1228030" y="158856"/>
                  <a:pt x="1309707" y="175192"/>
                </a:cubicBezTo>
                <a:cubicBezTo>
                  <a:pt x="1326911" y="178633"/>
                  <a:pt x="1343304" y="190113"/>
                  <a:pt x="1353502" y="204390"/>
                </a:cubicBezTo>
                <a:cubicBezTo>
                  <a:pt x="1368733" y="225715"/>
                  <a:pt x="1372966" y="253054"/>
                  <a:pt x="1382698" y="277386"/>
                </a:cubicBezTo>
                <a:cubicBezTo>
                  <a:pt x="1372966" y="296852"/>
                  <a:pt x="1367434" y="319064"/>
                  <a:pt x="1353502" y="335783"/>
                </a:cubicBezTo>
                <a:cubicBezTo>
                  <a:pt x="1323895" y="371314"/>
                  <a:pt x="1291415" y="366213"/>
                  <a:pt x="1251314" y="379581"/>
                </a:cubicBezTo>
                <a:cubicBezTo>
                  <a:pt x="1226454" y="387868"/>
                  <a:pt x="1202653" y="399047"/>
                  <a:pt x="1178322" y="408780"/>
                </a:cubicBezTo>
                <a:cubicBezTo>
                  <a:pt x="1124795" y="403913"/>
                  <a:pt x="1068357" y="412259"/>
                  <a:pt x="1017741" y="394180"/>
                </a:cubicBezTo>
                <a:cubicBezTo>
                  <a:pt x="994670" y="385940"/>
                  <a:pt x="954612" y="297112"/>
                  <a:pt x="944750" y="277386"/>
                </a:cubicBezTo>
                <a:cubicBezTo>
                  <a:pt x="959348" y="257920"/>
                  <a:pt x="969339" y="233928"/>
                  <a:pt x="988545" y="218989"/>
                </a:cubicBezTo>
                <a:cubicBezTo>
                  <a:pt x="1038533" y="180107"/>
                  <a:pt x="1078607" y="174574"/>
                  <a:pt x="1134528" y="160592"/>
                </a:cubicBezTo>
                <a:cubicBezTo>
                  <a:pt x="1183189" y="165459"/>
                  <a:pt x="1235561" y="155927"/>
                  <a:pt x="1280510" y="175192"/>
                </a:cubicBezTo>
                <a:cubicBezTo>
                  <a:pt x="1309150" y="187467"/>
                  <a:pt x="1316872" y="226154"/>
                  <a:pt x="1338904" y="248188"/>
                </a:cubicBezTo>
                <a:cubicBezTo>
                  <a:pt x="1356108" y="265393"/>
                  <a:pt x="1378824" y="276151"/>
                  <a:pt x="1397297" y="291986"/>
                </a:cubicBezTo>
                <a:cubicBezTo>
                  <a:pt x="1412972" y="305422"/>
                  <a:pt x="1423045" y="325756"/>
                  <a:pt x="1441092" y="335783"/>
                </a:cubicBezTo>
                <a:cubicBezTo>
                  <a:pt x="1467995" y="350730"/>
                  <a:pt x="1500107" y="353551"/>
                  <a:pt x="1528681" y="364982"/>
                </a:cubicBezTo>
                <a:cubicBezTo>
                  <a:pt x="1581224" y="386001"/>
                  <a:pt x="1609132" y="410194"/>
                  <a:pt x="1660066" y="437978"/>
                </a:cubicBezTo>
                <a:cubicBezTo>
                  <a:pt x="1688723" y="453610"/>
                  <a:pt x="1716269" y="472808"/>
                  <a:pt x="1747656" y="481776"/>
                </a:cubicBezTo>
                <a:cubicBezTo>
                  <a:pt x="1785378" y="492554"/>
                  <a:pt x="1825513" y="491509"/>
                  <a:pt x="1864442" y="496375"/>
                </a:cubicBezTo>
                <a:cubicBezTo>
                  <a:pt x="2068818" y="491509"/>
                  <a:pt x="2273338" y="490853"/>
                  <a:pt x="2477570" y="481776"/>
                </a:cubicBezTo>
                <a:cubicBezTo>
                  <a:pt x="2492943" y="481093"/>
                  <a:pt x="2509544" y="477029"/>
                  <a:pt x="2521365" y="467177"/>
                </a:cubicBezTo>
                <a:cubicBezTo>
                  <a:pt x="2540056" y="451600"/>
                  <a:pt x="2550561" y="428246"/>
                  <a:pt x="2565159" y="408780"/>
                </a:cubicBezTo>
                <a:cubicBezTo>
                  <a:pt x="2560293" y="389314"/>
                  <a:pt x="2562599" y="366435"/>
                  <a:pt x="2550561" y="350383"/>
                </a:cubicBezTo>
                <a:cubicBezTo>
                  <a:pt x="2501004" y="284303"/>
                  <a:pt x="2482621" y="296421"/>
                  <a:pt x="2419177" y="277386"/>
                </a:cubicBezTo>
                <a:cubicBezTo>
                  <a:pt x="2389699" y="268542"/>
                  <a:pt x="2360784" y="257921"/>
                  <a:pt x="2331587" y="248188"/>
                </a:cubicBezTo>
                <a:cubicBezTo>
                  <a:pt x="2276471" y="250693"/>
                  <a:pt x="2053161" y="205450"/>
                  <a:pt x="1966630" y="291986"/>
                </a:cubicBezTo>
                <a:cubicBezTo>
                  <a:pt x="1954224" y="304393"/>
                  <a:pt x="1947165" y="321184"/>
                  <a:pt x="1937433" y="335783"/>
                </a:cubicBezTo>
                <a:cubicBezTo>
                  <a:pt x="1947165" y="374714"/>
                  <a:pt x="1947142" y="417497"/>
                  <a:pt x="1966630" y="452577"/>
                </a:cubicBezTo>
                <a:cubicBezTo>
                  <a:pt x="1974103" y="466029"/>
                  <a:pt x="1995216" y="464837"/>
                  <a:pt x="2010425" y="467177"/>
                </a:cubicBezTo>
                <a:cubicBezTo>
                  <a:pt x="2058760" y="474614"/>
                  <a:pt x="2107746" y="476910"/>
                  <a:pt x="2156407" y="481776"/>
                </a:cubicBezTo>
                <a:lnTo>
                  <a:pt x="2550561" y="437978"/>
                </a:lnTo>
                <a:cubicBezTo>
                  <a:pt x="2570459" y="435410"/>
                  <a:pt x="2590513" y="431283"/>
                  <a:pt x="2608954" y="423379"/>
                </a:cubicBezTo>
                <a:cubicBezTo>
                  <a:pt x="2625081" y="416467"/>
                  <a:pt x="2638151" y="403913"/>
                  <a:pt x="2652749" y="394180"/>
                </a:cubicBezTo>
                <a:cubicBezTo>
                  <a:pt x="2667347" y="369848"/>
                  <a:pt x="2686006" y="347530"/>
                  <a:pt x="2696544" y="321184"/>
                </a:cubicBezTo>
                <a:cubicBezTo>
                  <a:pt x="2717777" y="268097"/>
                  <a:pt x="2714239" y="228279"/>
                  <a:pt x="2696544" y="175192"/>
                </a:cubicBezTo>
                <a:cubicBezTo>
                  <a:pt x="2682991" y="134530"/>
                  <a:pt x="2666517" y="101918"/>
                  <a:pt x="2623553" y="87596"/>
                </a:cubicBezTo>
                <a:cubicBezTo>
                  <a:pt x="2595473" y="78235"/>
                  <a:pt x="2565160" y="77863"/>
                  <a:pt x="2535963" y="72997"/>
                </a:cubicBezTo>
                <a:cubicBezTo>
                  <a:pt x="2414311" y="87596"/>
                  <a:pt x="2290082" y="87926"/>
                  <a:pt x="2171006" y="116795"/>
                </a:cubicBezTo>
                <a:cubicBezTo>
                  <a:pt x="2126391" y="127612"/>
                  <a:pt x="2094230" y="167283"/>
                  <a:pt x="2054219" y="189791"/>
                </a:cubicBezTo>
                <a:cubicBezTo>
                  <a:pt x="2016285" y="211130"/>
                  <a:pt x="1976362" y="228722"/>
                  <a:pt x="1937433" y="248188"/>
                </a:cubicBezTo>
                <a:cubicBezTo>
                  <a:pt x="1893575" y="304581"/>
                  <a:pt x="1782313" y="366110"/>
                  <a:pt x="1864442" y="437978"/>
                </a:cubicBezTo>
                <a:cubicBezTo>
                  <a:pt x="1889008" y="459474"/>
                  <a:pt x="1922835" y="467177"/>
                  <a:pt x="1952031" y="481776"/>
                </a:cubicBezTo>
                <a:cubicBezTo>
                  <a:pt x="2209934" y="467177"/>
                  <a:pt x="2468413" y="460552"/>
                  <a:pt x="2725741" y="437978"/>
                </a:cubicBezTo>
                <a:cubicBezTo>
                  <a:pt x="2747420" y="436076"/>
                  <a:pt x="2763682" y="416217"/>
                  <a:pt x="2784134" y="408780"/>
                </a:cubicBezTo>
                <a:cubicBezTo>
                  <a:pt x="2817427" y="396673"/>
                  <a:pt x="2852259" y="389314"/>
                  <a:pt x="2886322" y="379581"/>
                </a:cubicBezTo>
                <a:cubicBezTo>
                  <a:pt x="2923102" y="382208"/>
                  <a:pt x="3081421" y="359688"/>
                  <a:pt x="3134492" y="423379"/>
                </a:cubicBezTo>
                <a:cubicBezTo>
                  <a:pt x="3148424" y="440098"/>
                  <a:pt x="3153957" y="462310"/>
                  <a:pt x="3163689" y="481776"/>
                </a:cubicBezTo>
                <a:cubicBezTo>
                  <a:pt x="3152521" y="526450"/>
                  <a:pt x="3153500" y="550364"/>
                  <a:pt x="3119894" y="583971"/>
                </a:cubicBezTo>
                <a:cubicBezTo>
                  <a:pt x="3107488" y="596378"/>
                  <a:pt x="3091792" y="605322"/>
                  <a:pt x="3076099" y="613169"/>
                </a:cubicBezTo>
                <a:cubicBezTo>
                  <a:pt x="3006816" y="647813"/>
                  <a:pt x="2978826" y="645596"/>
                  <a:pt x="2900920" y="671566"/>
                </a:cubicBezTo>
                <a:cubicBezTo>
                  <a:pt x="2861478" y="684714"/>
                  <a:pt x="2823063" y="700765"/>
                  <a:pt x="2784134" y="715364"/>
                </a:cubicBezTo>
                <a:cubicBezTo>
                  <a:pt x="2643017" y="700765"/>
                  <a:pt x="2501441" y="690075"/>
                  <a:pt x="2360783" y="671566"/>
                </a:cubicBezTo>
                <a:cubicBezTo>
                  <a:pt x="2278952" y="660798"/>
                  <a:pt x="2199817" y="638176"/>
                  <a:pt x="2127211" y="598570"/>
                </a:cubicBezTo>
                <a:cubicBezTo>
                  <a:pt x="2079369" y="572473"/>
                  <a:pt x="2064583" y="554660"/>
                  <a:pt x="2039621" y="510974"/>
                </a:cubicBezTo>
                <a:cubicBezTo>
                  <a:pt x="2028824" y="492078"/>
                  <a:pt x="2023482" y="469988"/>
                  <a:pt x="2010425" y="452577"/>
                </a:cubicBezTo>
                <a:cubicBezTo>
                  <a:pt x="1993909" y="430554"/>
                  <a:pt x="1969945" y="415081"/>
                  <a:pt x="1952031" y="394180"/>
                </a:cubicBezTo>
                <a:cubicBezTo>
                  <a:pt x="1940613" y="380858"/>
                  <a:pt x="1936313" y="361616"/>
                  <a:pt x="1922835" y="350383"/>
                </a:cubicBezTo>
                <a:cubicBezTo>
                  <a:pt x="1903948" y="334643"/>
                  <a:pt x="1808853" y="298948"/>
                  <a:pt x="1791450" y="291986"/>
                </a:cubicBezTo>
                <a:cubicBezTo>
                  <a:pt x="1689262" y="301719"/>
                  <a:pt x="1584907" y="298101"/>
                  <a:pt x="1484886" y="321184"/>
                </a:cubicBezTo>
                <a:cubicBezTo>
                  <a:pt x="1454525" y="328191"/>
                  <a:pt x="1435344" y="359062"/>
                  <a:pt x="1411895" y="379581"/>
                </a:cubicBezTo>
                <a:cubicBezTo>
                  <a:pt x="1383194" y="404696"/>
                  <a:pt x="1356181" y="432622"/>
                  <a:pt x="1338904" y="467177"/>
                </a:cubicBezTo>
                <a:cubicBezTo>
                  <a:pt x="1332022" y="480941"/>
                  <a:pt x="1329171" y="496375"/>
                  <a:pt x="1324305" y="510974"/>
                </a:cubicBezTo>
                <a:cubicBezTo>
                  <a:pt x="1445520" y="632197"/>
                  <a:pt x="1406778" y="623361"/>
                  <a:pt x="1703861" y="540173"/>
                </a:cubicBezTo>
                <a:cubicBezTo>
                  <a:pt x="1731185" y="532522"/>
                  <a:pt x="1733058" y="491509"/>
                  <a:pt x="1747656" y="467177"/>
                </a:cubicBezTo>
                <a:cubicBezTo>
                  <a:pt x="1742790" y="428246"/>
                  <a:pt x="1746464" y="387255"/>
                  <a:pt x="1733057" y="350383"/>
                </a:cubicBezTo>
                <a:cubicBezTo>
                  <a:pt x="1726002" y="330980"/>
                  <a:pt x="1704799" y="320181"/>
                  <a:pt x="1689262" y="306585"/>
                </a:cubicBezTo>
                <a:cubicBezTo>
                  <a:pt x="1665813" y="286066"/>
                  <a:pt x="1643705" y="262961"/>
                  <a:pt x="1616271" y="248188"/>
                </a:cubicBezTo>
                <a:cubicBezTo>
                  <a:pt x="1579665" y="228476"/>
                  <a:pt x="1539544" y="215518"/>
                  <a:pt x="1499485" y="204390"/>
                </a:cubicBezTo>
                <a:cubicBezTo>
                  <a:pt x="1390401" y="174087"/>
                  <a:pt x="1319260" y="171767"/>
                  <a:pt x="1207519" y="160592"/>
                </a:cubicBezTo>
                <a:cubicBezTo>
                  <a:pt x="1095599" y="165459"/>
                  <a:pt x="983099" y="162820"/>
                  <a:pt x="871758" y="175192"/>
                </a:cubicBezTo>
                <a:cubicBezTo>
                  <a:pt x="850129" y="177595"/>
                  <a:pt x="831819" y="192856"/>
                  <a:pt x="813365" y="204390"/>
                </a:cubicBezTo>
                <a:cubicBezTo>
                  <a:pt x="763427" y="235604"/>
                  <a:pt x="750987" y="252173"/>
                  <a:pt x="711177" y="291986"/>
                </a:cubicBezTo>
                <a:cubicBezTo>
                  <a:pt x="706311" y="311452"/>
                  <a:pt x="696579" y="330318"/>
                  <a:pt x="696579" y="350383"/>
                </a:cubicBezTo>
                <a:cubicBezTo>
                  <a:pt x="696579" y="389617"/>
                  <a:pt x="696088" y="430960"/>
                  <a:pt x="711177" y="467177"/>
                </a:cubicBezTo>
                <a:cubicBezTo>
                  <a:pt x="721764" y="492588"/>
                  <a:pt x="745966" y="511410"/>
                  <a:pt x="769571" y="525574"/>
                </a:cubicBezTo>
                <a:cubicBezTo>
                  <a:pt x="799487" y="543525"/>
                  <a:pt x="952134" y="578518"/>
                  <a:pt x="973946" y="583971"/>
                </a:cubicBezTo>
                <a:cubicBezTo>
                  <a:pt x="1032339" y="574238"/>
                  <a:pt x="1114719" y="602945"/>
                  <a:pt x="1149126" y="554772"/>
                </a:cubicBezTo>
                <a:cubicBezTo>
                  <a:pt x="1160678" y="538598"/>
                  <a:pt x="1130109" y="366188"/>
                  <a:pt x="1090733" y="321184"/>
                </a:cubicBezTo>
                <a:cubicBezTo>
                  <a:pt x="1057377" y="283061"/>
                  <a:pt x="956316" y="221861"/>
                  <a:pt x="915553" y="204390"/>
                </a:cubicBezTo>
                <a:cubicBezTo>
                  <a:pt x="882992" y="190434"/>
                  <a:pt x="847146" y="185860"/>
                  <a:pt x="813365" y="175192"/>
                </a:cubicBezTo>
                <a:cubicBezTo>
                  <a:pt x="754670" y="156656"/>
                  <a:pt x="638186" y="116795"/>
                  <a:pt x="638186" y="116795"/>
                </a:cubicBezTo>
                <a:cubicBezTo>
                  <a:pt x="531132" y="126528"/>
                  <a:pt x="423862" y="134122"/>
                  <a:pt x="317024" y="145993"/>
                </a:cubicBezTo>
                <a:cubicBezTo>
                  <a:pt x="292363" y="148733"/>
                  <a:pt x="267571" y="152745"/>
                  <a:pt x="244032" y="160592"/>
                </a:cubicBezTo>
                <a:cubicBezTo>
                  <a:pt x="223387" y="167474"/>
                  <a:pt x="204300" y="178594"/>
                  <a:pt x="185639" y="189791"/>
                </a:cubicBezTo>
                <a:cubicBezTo>
                  <a:pt x="125726" y="225741"/>
                  <a:pt x="92893" y="252055"/>
                  <a:pt x="39656" y="291986"/>
                </a:cubicBezTo>
                <a:cubicBezTo>
                  <a:pt x="11305" y="348693"/>
                  <a:pt x="-25392" y="395100"/>
                  <a:pt x="25058" y="467177"/>
                </a:cubicBezTo>
                <a:cubicBezTo>
                  <a:pt x="36575" y="483631"/>
                  <a:pt x="162778" y="506939"/>
                  <a:pt x="185639" y="510974"/>
                </a:cubicBezTo>
                <a:lnTo>
                  <a:pt x="360819" y="540173"/>
                </a:lnTo>
                <a:cubicBezTo>
                  <a:pt x="535998" y="530440"/>
                  <a:pt x="711737" y="528011"/>
                  <a:pt x="886357" y="510974"/>
                </a:cubicBezTo>
                <a:cubicBezTo>
                  <a:pt x="912438" y="508429"/>
                  <a:pt x="934488" y="490063"/>
                  <a:pt x="959348" y="481776"/>
                </a:cubicBezTo>
                <a:cubicBezTo>
                  <a:pt x="1052672" y="450666"/>
                  <a:pt x="1057777" y="453203"/>
                  <a:pt x="1149126" y="437978"/>
                </a:cubicBezTo>
                <a:cubicBezTo>
                  <a:pt x="1279892" y="385669"/>
                  <a:pt x="1163529" y="427077"/>
                  <a:pt x="1295109" y="394180"/>
                </a:cubicBezTo>
                <a:cubicBezTo>
                  <a:pt x="1329477" y="385587"/>
                  <a:pt x="1362497" y="371611"/>
                  <a:pt x="1397297" y="364982"/>
                </a:cubicBezTo>
                <a:cubicBezTo>
                  <a:pt x="1464899" y="352105"/>
                  <a:pt x="1533548" y="345516"/>
                  <a:pt x="1601673" y="335783"/>
                </a:cubicBezTo>
                <a:cubicBezTo>
                  <a:pt x="1635736" y="330917"/>
                  <a:pt x="1670121" y="327932"/>
                  <a:pt x="1703861" y="321184"/>
                </a:cubicBezTo>
                <a:lnTo>
                  <a:pt x="1849844" y="291986"/>
                </a:lnTo>
                <a:cubicBezTo>
                  <a:pt x="2103606" y="190474"/>
                  <a:pt x="1910852" y="259954"/>
                  <a:pt x="2054219" y="218989"/>
                </a:cubicBezTo>
                <a:cubicBezTo>
                  <a:pt x="2093011" y="207905"/>
                  <a:pt x="2114425" y="195267"/>
                  <a:pt x="2156407" y="189791"/>
                </a:cubicBezTo>
                <a:cubicBezTo>
                  <a:pt x="2248593" y="177766"/>
                  <a:pt x="2433775" y="160592"/>
                  <a:pt x="2433775" y="160592"/>
                </a:cubicBezTo>
                <a:cubicBezTo>
                  <a:pt x="2492168" y="170325"/>
                  <a:pt x="2551523" y="175432"/>
                  <a:pt x="2608954" y="189791"/>
                </a:cubicBezTo>
                <a:cubicBezTo>
                  <a:pt x="2630066" y="195069"/>
                  <a:pt x="2648893" y="207455"/>
                  <a:pt x="2667347" y="218989"/>
                </a:cubicBezTo>
                <a:cubicBezTo>
                  <a:pt x="2722346" y="253365"/>
                  <a:pt x="2746812" y="279796"/>
                  <a:pt x="2784134" y="335783"/>
                </a:cubicBezTo>
                <a:cubicBezTo>
                  <a:pt x="2796205" y="353891"/>
                  <a:pt x="2803598" y="374714"/>
                  <a:pt x="2813330" y="394180"/>
                </a:cubicBezTo>
                <a:cubicBezTo>
                  <a:pt x="2803598" y="437978"/>
                  <a:pt x="2801389" y="484159"/>
                  <a:pt x="2784134" y="525574"/>
                </a:cubicBezTo>
                <a:cubicBezTo>
                  <a:pt x="2776194" y="544632"/>
                  <a:pt x="2757313" y="557619"/>
                  <a:pt x="2740339" y="569371"/>
                </a:cubicBezTo>
                <a:cubicBezTo>
                  <a:pt x="2594332" y="670459"/>
                  <a:pt x="2632660" y="651495"/>
                  <a:pt x="2492168" y="671566"/>
                </a:cubicBezTo>
                <a:cubicBezTo>
                  <a:pt x="2422784" y="694696"/>
                  <a:pt x="2378195" y="715364"/>
                  <a:pt x="2302390" y="715364"/>
                </a:cubicBezTo>
                <a:cubicBezTo>
                  <a:pt x="2238944" y="715364"/>
                  <a:pt x="2175872" y="705631"/>
                  <a:pt x="2112613" y="700765"/>
                </a:cubicBezTo>
                <a:cubicBezTo>
                  <a:pt x="2044573" y="689424"/>
                  <a:pt x="2012313" y="690459"/>
                  <a:pt x="1952031" y="656967"/>
                </a:cubicBezTo>
                <a:cubicBezTo>
                  <a:pt x="1930762" y="645150"/>
                  <a:pt x="1914270" y="626065"/>
                  <a:pt x="1893638" y="613169"/>
                </a:cubicBezTo>
                <a:cubicBezTo>
                  <a:pt x="1875184" y="601635"/>
                  <a:pt x="1853699" y="595505"/>
                  <a:pt x="1835245" y="583971"/>
                </a:cubicBezTo>
                <a:cubicBezTo>
                  <a:pt x="1814613" y="571075"/>
                  <a:pt x="1797484" y="553069"/>
                  <a:pt x="1776852" y="540173"/>
                </a:cubicBezTo>
                <a:cubicBezTo>
                  <a:pt x="1758398" y="528638"/>
                  <a:pt x="1736167" y="523624"/>
                  <a:pt x="1718459" y="510974"/>
                </a:cubicBezTo>
                <a:cubicBezTo>
                  <a:pt x="1701659" y="498973"/>
                  <a:pt x="1691464" y="479178"/>
                  <a:pt x="1674664" y="467177"/>
                </a:cubicBezTo>
                <a:cubicBezTo>
                  <a:pt x="1656956" y="454527"/>
                  <a:pt x="1635294" y="448547"/>
                  <a:pt x="1616271" y="437978"/>
                </a:cubicBezTo>
                <a:cubicBezTo>
                  <a:pt x="1591468" y="424197"/>
                  <a:pt x="1568083" y="407960"/>
                  <a:pt x="1543280" y="394180"/>
                </a:cubicBezTo>
                <a:cubicBezTo>
                  <a:pt x="1471420" y="354255"/>
                  <a:pt x="1493084" y="371869"/>
                  <a:pt x="1411895" y="335783"/>
                </a:cubicBezTo>
                <a:cubicBezTo>
                  <a:pt x="1392009" y="326944"/>
                  <a:pt x="1373707" y="314668"/>
                  <a:pt x="1353502" y="306585"/>
                </a:cubicBezTo>
                <a:cubicBezTo>
                  <a:pt x="1324927" y="295154"/>
                  <a:pt x="1265912" y="277386"/>
                  <a:pt x="1265912" y="277386"/>
                </a:cubicBezTo>
                <a:cubicBezTo>
                  <a:pt x="1246448" y="282253"/>
                  <a:pt x="1223845" y="280324"/>
                  <a:pt x="1207519" y="291986"/>
                </a:cubicBezTo>
                <a:cubicBezTo>
                  <a:pt x="1168853" y="319607"/>
                  <a:pt x="1162335" y="354551"/>
                  <a:pt x="1149126" y="394180"/>
                </a:cubicBezTo>
                <a:cubicBezTo>
                  <a:pt x="1153992" y="418512"/>
                  <a:pt x="1149960" y="446530"/>
                  <a:pt x="1163724" y="467177"/>
                </a:cubicBezTo>
                <a:cubicBezTo>
                  <a:pt x="1172259" y="479981"/>
                  <a:pt x="1194716" y="473240"/>
                  <a:pt x="1207519" y="481776"/>
                </a:cubicBezTo>
                <a:cubicBezTo>
                  <a:pt x="1347748" y="575268"/>
                  <a:pt x="1133264" y="478351"/>
                  <a:pt x="1324305" y="554772"/>
                </a:cubicBezTo>
                <a:cubicBezTo>
                  <a:pt x="1421627" y="549906"/>
                  <a:pt x="1519961" y="554991"/>
                  <a:pt x="1616271" y="540173"/>
                </a:cubicBezTo>
                <a:cubicBezTo>
                  <a:pt x="1648535" y="535209"/>
                  <a:pt x="1675870" y="513171"/>
                  <a:pt x="1703861" y="496375"/>
                </a:cubicBezTo>
                <a:cubicBezTo>
                  <a:pt x="1748516" y="469580"/>
                  <a:pt x="1824423" y="398880"/>
                  <a:pt x="1849844" y="364982"/>
                </a:cubicBezTo>
                <a:lnTo>
                  <a:pt x="1893638" y="306585"/>
                </a:lnTo>
                <a:cubicBezTo>
                  <a:pt x="1898504" y="291986"/>
                  <a:pt x="1904010" y="277584"/>
                  <a:pt x="1908237" y="262787"/>
                </a:cubicBezTo>
                <a:cubicBezTo>
                  <a:pt x="1924536" y="205739"/>
                  <a:pt x="1943764" y="143295"/>
                  <a:pt x="1893638" y="87596"/>
                </a:cubicBezTo>
                <a:cubicBezTo>
                  <a:pt x="1879313" y="71678"/>
                  <a:pt x="1729203" y="46332"/>
                  <a:pt x="1703861" y="43798"/>
                </a:cubicBezTo>
                <a:cubicBezTo>
                  <a:pt x="1635901" y="37001"/>
                  <a:pt x="1567476" y="35675"/>
                  <a:pt x="1499485" y="29199"/>
                </a:cubicBezTo>
                <a:cubicBezTo>
                  <a:pt x="1465231" y="25937"/>
                  <a:pt x="1431440" y="18868"/>
                  <a:pt x="1397297" y="14600"/>
                </a:cubicBezTo>
                <a:cubicBezTo>
                  <a:pt x="1353573" y="9134"/>
                  <a:pt x="1309707" y="4867"/>
                  <a:pt x="1265912" y="0"/>
                </a:cubicBezTo>
                <a:cubicBezTo>
                  <a:pt x="1134527" y="4867"/>
                  <a:pt x="1002992" y="6646"/>
                  <a:pt x="871758" y="14600"/>
                </a:cubicBezTo>
                <a:cubicBezTo>
                  <a:pt x="842213" y="16391"/>
                  <a:pt x="811986" y="19083"/>
                  <a:pt x="784169" y="29199"/>
                </a:cubicBezTo>
                <a:cubicBezTo>
                  <a:pt x="757503" y="38896"/>
                  <a:pt x="735508" y="58398"/>
                  <a:pt x="711177" y="72997"/>
                </a:cubicBezTo>
                <a:cubicBezTo>
                  <a:pt x="685225" y="124906"/>
                  <a:pt x="661363" y="142757"/>
                  <a:pt x="696579" y="204390"/>
                </a:cubicBezTo>
                <a:cubicBezTo>
                  <a:pt x="705284" y="219624"/>
                  <a:pt x="723729" y="228040"/>
                  <a:pt x="740374" y="233589"/>
                </a:cubicBezTo>
                <a:cubicBezTo>
                  <a:pt x="774800" y="245065"/>
                  <a:pt x="994149" y="296529"/>
                  <a:pt x="1046938" y="306585"/>
                </a:cubicBezTo>
                <a:cubicBezTo>
                  <a:pt x="1105091" y="317662"/>
                  <a:pt x="1163461" y="327784"/>
                  <a:pt x="1222117" y="335783"/>
                </a:cubicBezTo>
                <a:cubicBezTo>
                  <a:pt x="1270572" y="342391"/>
                  <a:pt x="1319495" y="344982"/>
                  <a:pt x="1368100" y="350383"/>
                </a:cubicBezTo>
                <a:cubicBezTo>
                  <a:pt x="1407092" y="354716"/>
                  <a:pt x="1445957" y="360116"/>
                  <a:pt x="1484886" y="364982"/>
                </a:cubicBezTo>
                <a:cubicBezTo>
                  <a:pt x="1640601" y="360116"/>
                  <a:pt x="1796723" y="362645"/>
                  <a:pt x="1952031" y="350383"/>
                </a:cubicBezTo>
                <a:cubicBezTo>
                  <a:pt x="1989372" y="347435"/>
                  <a:pt x="2052150" y="320127"/>
                  <a:pt x="2083416" y="291986"/>
                </a:cubicBezTo>
                <a:cubicBezTo>
                  <a:pt x="2119222" y="259758"/>
                  <a:pt x="2185604" y="189791"/>
                  <a:pt x="2185604" y="189791"/>
                </a:cubicBezTo>
                <a:cubicBezTo>
                  <a:pt x="2180738" y="160592"/>
                  <a:pt x="2198056" y="114218"/>
                  <a:pt x="2171006" y="102195"/>
                </a:cubicBezTo>
                <a:cubicBezTo>
                  <a:pt x="2134338" y="85897"/>
                  <a:pt x="2092802" y="120370"/>
                  <a:pt x="2054219" y="131394"/>
                </a:cubicBezTo>
                <a:cubicBezTo>
                  <a:pt x="1970291" y="155375"/>
                  <a:pt x="1941237" y="167789"/>
                  <a:pt x="1864442" y="218989"/>
                </a:cubicBezTo>
                <a:cubicBezTo>
                  <a:pt x="1578977" y="409311"/>
                  <a:pt x="1991476" y="157361"/>
                  <a:pt x="1718459" y="321184"/>
                </a:cubicBezTo>
                <a:cubicBezTo>
                  <a:pt x="1689262" y="360115"/>
                  <a:pt x="1622869" y="389977"/>
                  <a:pt x="1630869" y="437978"/>
                </a:cubicBezTo>
                <a:cubicBezTo>
                  <a:pt x="1635735" y="467177"/>
                  <a:pt x="1628263" y="501486"/>
                  <a:pt x="1645468" y="525574"/>
                </a:cubicBezTo>
                <a:cubicBezTo>
                  <a:pt x="1657129" y="541901"/>
                  <a:pt x="1684103" y="536686"/>
                  <a:pt x="1703861" y="540173"/>
                </a:cubicBezTo>
                <a:cubicBezTo>
                  <a:pt x="1856414" y="567096"/>
                  <a:pt x="1885638" y="568482"/>
                  <a:pt x="2025023" y="583971"/>
                </a:cubicBezTo>
                <a:cubicBezTo>
                  <a:pt x="2122345" y="569372"/>
                  <a:pt x="2220647" y="560246"/>
                  <a:pt x="2316989" y="540173"/>
                </a:cubicBezTo>
                <a:cubicBezTo>
                  <a:pt x="2338294" y="535734"/>
                  <a:pt x="2385114" y="530439"/>
                  <a:pt x="2375382" y="510974"/>
                </a:cubicBezTo>
                <a:cubicBezTo>
                  <a:pt x="2361619" y="483447"/>
                  <a:pt x="2318344" y="485480"/>
                  <a:pt x="2287792" y="481776"/>
                </a:cubicBezTo>
                <a:cubicBezTo>
                  <a:pt x="2157005" y="465922"/>
                  <a:pt x="2025258" y="458300"/>
                  <a:pt x="1893638" y="452577"/>
                </a:cubicBezTo>
                <a:cubicBezTo>
                  <a:pt x="1689397" y="443696"/>
                  <a:pt x="1484886" y="442844"/>
                  <a:pt x="1280510" y="437978"/>
                </a:cubicBezTo>
                <a:cubicBezTo>
                  <a:pt x="966685" y="398748"/>
                  <a:pt x="1059558" y="404602"/>
                  <a:pt x="492203" y="437978"/>
                </a:cubicBezTo>
                <a:cubicBezTo>
                  <a:pt x="466043" y="439517"/>
                  <a:pt x="443158" y="456534"/>
                  <a:pt x="419212" y="467177"/>
                </a:cubicBezTo>
                <a:cubicBezTo>
                  <a:pt x="310986" y="515281"/>
                  <a:pt x="406969" y="480991"/>
                  <a:pt x="317024" y="510974"/>
                </a:cubicBezTo>
                <a:cubicBezTo>
                  <a:pt x="302426" y="525573"/>
                  <a:pt x="269835" y="534407"/>
                  <a:pt x="273229" y="554772"/>
                </a:cubicBezTo>
                <a:cubicBezTo>
                  <a:pt x="277229" y="578772"/>
                  <a:pt x="308756" y="590255"/>
                  <a:pt x="331622" y="598570"/>
                </a:cubicBezTo>
                <a:cubicBezTo>
                  <a:pt x="342174" y="602408"/>
                  <a:pt x="548429" y="627497"/>
                  <a:pt x="550596" y="627768"/>
                </a:cubicBezTo>
                <a:cubicBezTo>
                  <a:pt x="589525" y="642367"/>
                  <a:pt x="627048" y="661482"/>
                  <a:pt x="667383" y="671566"/>
                </a:cubicBezTo>
                <a:cubicBezTo>
                  <a:pt x="705443" y="681082"/>
                  <a:pt x="744937" y="686165"/>
                  <a:pt x="784169" y="686165"/>
                </a:cubicBezTo>
                <a:cubicBezTo>
                  <a:pt x="1217279" y="686165"/>
                  <a:pt x="1650334" y="676432"/>
                  <a:pt x="2083416" y="671566"/>
                </a:cubicBezTo>
                <a:cubicBezTo>
                  <a:pt x="2145676" y="650812"/>
                  <a:pt x="2111823" y="656967"/>
                  <a:pt x="2185604" y="656967"/>
                </a:cubicBezTo>
              </a:path>
            </a:pathLst>
          </a:custGeom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22488" y="22780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51088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08288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7346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52575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7681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16400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94375" y="22780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30925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77038" y="2276475"/>
            <a:ext cx="0" cy="481013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2631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372" name="Group 47"/>
          <p:cNvGrpSpPr>
            <a:grpSpLocks/>
          </p:cNvGrpSpPr>
          <p:nvPr/>
        </p:nvGrpSpPr>
        <p:grpSpPr bwMode="auto">
          <a:xfrm rot="10800000">
            <a:off x="1704975" y="5591175"/>
            <a:ext cx="5773738" cy="496888"/>
            <a:chOff x="1704472" y="2428100"/>
            <a:chExt cx="5774503" cy="496374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274461" y="2428100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501503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960351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725628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02885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129164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370238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6834" y="2428100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283429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928039" y="2426515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477387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73" name="Group 61"/>
          <p:cNvGrpSpPr>
            <a:grpSpLocks/>
          </p:cNvGrpSpPr>
          <p:nvPr/>
        </p:nvGrpSpPr>
        <p:grpSpPr bwMode="auto">
          <a:xfrm>
            <a:off x="7627938" y="2424113"/>
            <a:ext cx="677862" cy="3363912"/>
            <a:chOff x="7627604" y="2423476"/>
            <a:chExt cx="678819" cy="3365129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7627604" y="2423476"/>
              <a:ext cx="276615" cy="438309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7780219" y="340331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780219" y="3751106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780219" y="4206883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7780219" y="4516558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780219" y="4908812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7780219" y="5181961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7649860" y="5394763"/>
              <a:ext cx="445128" cy="393842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74" name="Group 62"/>
          <p:cNvGrpSpPr>
            <a:grpSpLocks/>
          </p:cNvGrpSpPr>
          <p:nvPr/>
        </p:nvGrpSpPr>
        <p:grpSpPr bwMode="auto">
          <a:xfrm rot="10800000">
            <a:off x="679450" y="2524125"/>
            <a:ext cx="677863" cy="3365500"/>
            <a:chOff x="7627604" y="2423476"/>
            <a:chExt cx="678819" cy="3365129"/>
          </a:xfrm>
        </p:grpSpPr>
        <p:cxnSp>
          <p:nvCxnSpPr>
            <p:cNvPr id="64" name="Straight Connector 63"/>
            <p:cNvCxnSpPr/>
            <p:nvPr/>
          </p:nvCxnSpPr>
          <p:spPr>
            <a:xfrm flipH="1">
              <a:off x="7626015" y="2423476"/>
              <a:ext cx="276615" cy="438102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7780219" y="3402855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7780219" y="375206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7780219" y="4207629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7780219" y="451715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780219" y="490922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7780219" y="518224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7648271" y="5394948"/>
              <a:ext cx="445127" cy="393657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Freeform 71"/>
          <p:cNvSpPr/>
          <p:nvPr/>
        </p:nvSpPr>
        <p:spPr>
          <a:xfrm>
            <a:off x="7632700" y="642938"/>
            <a:ext cx="877888" cy="2408237"/>
          </a:xfrm>
          <a:custGeom>
            <a:avLst/>
            <a:gdLst>
              <a:gd name="connsiteX0" fmla="*/ 89504 w 877811"/>
              <a:gd name="connsiteY0" fmla="*/ 2408877 h 2408877"/>
              <a:gd name="connsiteX1" fmla="*/ 162496 w 877811"/>
              <a:gd name="connsiteY1" fmla="*/ 2350480 h 2408877"/>
              <a:gd name="connsiteX2" fmla="*/ 206290 w 877811"/>
              <a:gd name="connsiteY2" fmla="*/ 2335881 h 2408877"/>
              <a:gd name="connsiteX3" fmla="*/ 337675 w 877811"/>
              <a:gd name="connsiteY3" fmla="*/ 2292083 h 2408877"/>
              <a:gd name="connsiteX4" fmla="*/ 425265 w 877811"/>
              <a:gd name="connsiteY4" fmla="*/ 2233686 h 2408877"/>
              <a:gd name="connsiteX5" fmla="*/ 542051 w 877811"/>
              <a:gd name="connsiteY5" fmla="*/ 2160690 h 2408877"/>
              <a:gd name="connsiteX6" fmla="*/ 571247 w 877811"/>
              <a:gd name="connsiteY6" fmla="*/ 2116892 h 2408877"/>
              <a:gd name="connsiteX7" fmla="*/ 615042 w 877811"/>
              <a:gd name="connsiteY7" fmla="*/ 2102293 h 2408877"/>
              <a:gd name="connsiteX8" fmla="*/ 731829 w 877811"/>
              <a:gd name="connsiteY8" fmla="*/ 1883304 h 2408877"/>
              <a:gd name="connsiteX9" fmla="*/ 761025 w 877811"/>
              <a:gd name="connsiteY9" fmla="*/ 1635117 h 2408877"/>
              <a:gd name="connsiteX10" fmla="*/ 746427 w 877811"/>
              <a:gd name="connsiteY10" fmla="*/ 1430727 h 2408877"/>
              <a:gd name="connsiteX11" fmla="*/ 731829 w 877811"/>
              <a:gd name="connsiteY11" fmla="*/ 1357731 h 2408877"/>
              <a:gd name="connsiteX12" fmla="*/ 688034 w 877811"/>
              <a:gd name="connsiteY12" fmla="*/ 1299334 h 2408877"/>
              <a:gd name="connsiteX13" fmla="*/ 673435 w 877811"/>
              <a:gd name="connsiteY13" fmla="*/ 1255536 h 2408877"/>
              <a:gd name="connsiteX14" fmla="*/ 527453 w 877811"/>
              <a:gd name="connsiteY14" fmla="*/ 1124143 h 2408877"/>
              <a:gd name="connsiteX15" fmla="*/ 469059 w 877811"/>
              <a:gd name="connsiteY15" fmla="*/ 1094944 h 2408877"/>
              <a:gd name="connsiteX16" fmla="*/ 425265 w 877811"/>
              <a:gd name="connsiteY16" fmla="*/ 1065746 h 2408877"/>
              <a:gd name="connsiteX17" fmla="*/ 366872 w 877811"/>
              <a:gd name="connsiteY17" fmla="*/ 1021948 h 2408877"/>
              <a:gd name="connsiteX18" fmla="*/ 250085 w 877811"/>
              <a:gd name="connsiteY18" fmla="*/ 963551 h 2408877"/>
              <a:gd name="connsiteX19" fmla="*/ 162496 w 877811"/>
              <a:gd name="connsiteY19" fmla="*/ 919753 h 2408877"/>
              <a:gd name="connsiteX20" fmla="*/ 45709 w 877811"/>
              <a:gd name="connsiteY20" fmla="*/ 817558 h 2408877"/>
              <a:gd name="connsiteX21" fmla="*/ 31111 w 877811"/>
              <a:gd name="connsiteY21" fmla="*/ 773761 h 2408877"/>
              <a:gd name="connsiteX22" fmla="*/ 1914 w 877811"/>
              <a:gd name="connsiteY22" fmla="*/ 715364 h 2408877"/>
              <a:gd name="connsiteX23" fmla="*/ 16513 w 877811"/>
              <a:gd name="connsiteY23" fmla="*/ 510974 h 2408877"/>
              <a:gd name="connsiteX24" fmla="*/ 162496 w 877811"/>
              <a:gd name="connsiteY24" fmla="*/ 364982 h 2408877"/>
              <a:gd name="connsiteX25" fmla="*/ 206290 w 877811"/>
              <a:gd name="connsiteY25" fmla="*/ 335783 h 2408877"/>
              <a:gd name="connsiteX26" fmla="*/ 279282 w 877811"/>
              <a:gd name="connsiteY26" fmla="*/ 291985 h 2408877"/>
              <a:gd name="connsiteX27" fmla="*/ 396068 w 877811"/>
              <a:gd name="connsiteY27" fmla="*/ 204390 h 2408877"/>
              <a:gd name="connsiteX28" fmla="*/ 439863 w 877811"/>
              <a:gd name="connsiteY28" fmla="*/ 189791 h 2408877"/>
              <a:gd name="connsiteX29" fmla="*/ 542051 w 877811"/>
              <a:gd name="connsiteY29" fmla="*/ 131394 h 2408877"/>
              <a:gd name="connsiteX30" fmla="*/ 658837 w 877811"/>
              <a:gd name="connsiteY30" fmla="*/ 87596 h 2408877"/>
              <a:gd name="connsiteX31" fmla="*/ 731829 w 877811"/>
              <a:gd name="connsiteY31" fmla="*/ 58397 h 2408877"/>
              <a:gd name="connsiteX32" fmla="*/ 775623 w 877811"/>
              <a:gd name="connsiteY32" fmla="*/ 43798 h 2408877"/>
              <a:gd name="connsiteX33" fmla="*/ 834017 w 877811"/>
              <a:gd name="connsiteY33" fmla="*/ 14599 h 2408877"/>
              <a:gd name="connsiteX34" fmla="*/ 877811 w 877811"/>
              <a:gd name="connsiteY34" fmla="*/ 0 h 240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77811" h="2408877">
                <a:moveTo>
                  <a:pt x="89504" y="2408877"/>
                </a:moveTo>
                <a:cubicBezTo>
                  <a:pt x="113835" y="2389411"/>
                  <a:pt x="136074" y="2366995"/>
                  <a:pt x="162496" y="2350480"/>
                </a:cubicBezTo>
                <a:cubicBezTo>
                  <a:pt x="175545" y="2342324"/>
                  <a:pt x="191882" y="2341284"/>
                  <a:pt x="206290" y="2335881"/>
                </a:cubicBezTo>
                <a:cubicBezTo>
                  <a:pt x="316234" y="2294649"/>
                  <a:pt x="239830" y="2316545"/>
                  <a:pt x="337675" y="2292083"/>
                </a:cubicBezTo>
                <a:cubicBezTo>
                  <a:pt x="366872" y="2272617"/>
                  <a:pt x="393879" y="2249380"/>
                  <a:pt x="425265" y="2233686"/>
                </a:cubicBezTo>
                <a:cubicBezTo>
                  <a:pt x="505420" y="2193606"/>
                  <a:pt x="466249" y="2217546"/>
                  <a:pt x="542051" y="2160690"/>
                </a:cubicBezTo>
                <a:cubicBezTo>
                  <a:pt x="551783" y="2146091"/>
                  <a:pt x="557546" y="2127853"/>
                  <a:pt x="571247" y="2116892"/>
                </a:cubicBezTo>
                <a:cubicBezTo>
                  <a:pt x="583263" y="2107279"/>
                  <a:pt x="605298" y="2114203"/>
                  <a:pt x="615042" y="2102293"/>
                </a:cubicBezTo>
                <a:cubicBezTo>
                  <a:pt x="680957" y="2021725"/>
                  <a:pt x="697791" y="1968404"/>
                  <a:pt x="731829" y="1883304"/>
                </a:cubicBezTo>
                <a:cubicBezTo>
                  <a:pt x="740663" y="1821462"/>
                  <a:pt x="761025" y="1689186"/>
                  <a:pt x="761025" y="1635117"/>
                </a:cubicBezTo>
                <a:cubicBezTo>
                  <a:pt x="761025" y="1566813"/>
                  <a:pt x="753577" y="1498655"/>
                  <a:pt x="746427" y="1430727"/>
                </a:cubicBezTo>
                <a:cubicBezTo>
                  <a:pt x="743830" y="1406050"/>
                  <a:pt x="741906" y="1380406"/>
                  <a:pt x="731829" y="1357731"/>
                </a:cubicBezTo>
                <a:cubicBezTo>
                  <a:pt x="721948" y="1335496"/>
                  <a:pt x="702632" y="1318800"/>
                  <a:pt x="688034" y="1299334"/>
                </a:cubicBezTo>
                <a:cubicBezTo>
                  <a:pt x="683168" y="1284735"/>
                  <a:pt x="683048" y="1267553"/>
                  <a:pt x="673435" y="1255536"/>
                </a:cubicBezTo>
                <a:cubicBezTo>
                  <a:pt x="633383" y="1205467"/>
                  <a:pt x="584181" y="1156561"/>
                  <a:pt x="527453" y="1124143"/>
                </a:cubicBezTo>
                <a:cubicBezTo>
                  <a:pt x="508558" y="1113345"/>
                  <a:pt x="487954" y="1105742"/>
                  <a:pt x="469059" y="1094944"/>
                </a:cubicBezTo>
                <a:cubicBezTo>
                  <a:pt x="453826" y="1086239"/>
                  <a:pt x="439542" y="1075944"/>
                  <a:pt x="425265" y="1065746"/>
                </a:cubicBezTo>
                <a:cubicBezTo>
                  <a:pt x="405466" y="1051603"/>
                  <a:pt x="387888" y="1034208"/>
                  <a:pt x="366872" y="1021948"/>
                </a:cubicBezTo>
                <a:cubicBezTo>
                  <a:pt x="329277" y="1000016"/>
                  <a:pt x="289014" y="983017"/>
                  <a:pt x="250085" y="963551"/>
                </a:cubicBezTo>
                <a:cubicBezTo>
                  <a:pt x="220889" y="948952"/>
                  <a:pt x="185578" y="942836"/>
                  <a:pt x="162496" y="919753"/>
                </a:cubicBezTo>
                <a:cubicBezTo>
                  <a:pt x="86898" y="844151"/>
                  <a:pt x="126124" y="877874"/>
                  <a:pt x="45709" y="817558"/>
                </a:cubicBezTo>
                <a:cubicBezTo>
                  <a:pt x="40843" y="802959"/>
                  <a:pt x="37173" y="787905"/>
                  <a:pt x="31111" y="773761"/>
                </a:cubicBezTo>
                <a:cubicBezTo>
                  <a:pt x="22539" y="753757"/>
                  <a:pt x="3121" y="737094"/>
                  <a:pt x="1914" y="715364"/>
                </a:cubicBezTo>
                <a:cubicBezTo>
                  <a:pt x="-1874" y="647166"/>
                  <a:pt x="-1458" y="576871"/>
                  <a:pt x="16513" y="510974"/>
                </a:cubicBezTo>
                <a:cubicBezTo>
                  <a:pt x="53089" y="376852"/>
                  <a:pt x="75592" y="408437"/>
                  <a:pt x="162496" y="364982"/>
                </a:cubicBezTo>
                <a:cubicBezTo>
                  <a:pt x="178189" y="357135"/>
                  <a:pt x="191412" y="345082"/>
                  <a:pt x="206290" y="335783"/>
                </a:cubicBezTo>
                <a:cubicBezTo>
                  <a:pt x="230351" y="320744"/>
                  <a:pt x="256037" y="308258"/>
                  <a:pt x="279282" y="291985"/>
                </a:cubicBezTo>
                <a:cubicBezTo>
                  <a:pt x="306144" y="273180"/>
                  <a:pt x="360037" y="222407"/>
                  <a:pt x="396068" y="204390"/>
                </a:cubicBezTo>
                <a:cubicBezTo>
                  <a:pt x="409831" y="197508"/>
                  <a:pt x="425719" y="195853"/>
                  <a:pt x="439863" y="189791"/>
                </a:cubicBezTo>
                <a:cubicBezTo>
                  <a:pt x="528081" y="151980"/>
                  <a:pt x="468755" y="173280"/>
                  <a:pt x="542051" y="131394"/>
                </a:cubicBezTo>
                <a:cubicBezTo>
                  <a:pt x="625675" y="83606"/>
                  <a:pt x="572614" y="116339"/>
                  <a:pt x="658837" y="87596"/>
                </a:cubicBezTo>
                <a:cubicBezTo>
                  <a:pt x="683697" y="79309"/>
                  <a:pt x="707293" y="67599"/>
                  <a:pt x="731829" y="58397"/>
                </a:cubicBezTo>
                <a:cubicBezTo>
                  <a:pt x="746237" y="52994"/>
                  <a:pt x="761480" y="49860"/>
                  <a:pt x="775623" y="43798"/>
                </a:cubicBezTo>
                <a:cubicBezTo>
                  <a:pt x="795626" y="35225"/>
                  <a:pt x="814014" y="23172"/>
                  <a:pt x="834017" y="14599"/>
                </a:cubicBezTo>
                <a:cubicBezTo>
                  <a:pt x="848160" y="8537"/>
                  <a:pt x="877811" y="0"/>
                  <a:pt x="877811" y="0"/>
                </a:cubicBezTo>
              </a:path>
            </a:pathLst>
          </a:custGeom>
          <a:ln w="152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376" name="TextBox 72"/>
          <p:cNvSpPr txBox="1">
            <a:spLocks noChangeArrowheads="1"/>
          </p:cNvSpPr>
          <p:nvPr/>
        </p:nvSpPr>
        <p:spPr bwMode="auto">
          <a:xfrm>
            <a:off x="5416550" y="1635125"/>
            <a:ext cx="1430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CELL WALL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5995988" y="2005013"/>
            <a:ext cx="58737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87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Prokaryote parts</a:t>
            </a:r>
            <a:endParaRPr lang="en-US" dirty="0">
              <a:ea typeface="+mj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1658" y="2759259"/>
            <a:ext cx="6569228" cy="28322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57313" y="2860675"/>
            <a:ext cx="6321425" cy="26289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09713" y="2992438"/>
            <a:ext cx="6037262" cy="23209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82775" y="348932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51075" y="3314700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57413" y="4119563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08288" y="3422650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24050" y="477837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88138" y="4206875"/>
            <a:ext cx="88900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07088" y="4821238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05538" y="3359150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63838" y="4908550"/>
            <a:ext cx="87312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77038" y="4778375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84988" y="3533775"/>
            <a:ext cx="87312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35175" y="3641725"/>
            <a:ext cx="87313" cy="87313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29088" y="3284538"/>
            <a:ext cx="87312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52888" y="4908550"/>
            <a:ext cx="87312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57575" y="4421188"/>
            <a:ext cx="87313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18225" y="4000500"/>
            <a:ext cx="87313" cy="8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39000" y="4510088"/>
            <a:ext cx="87313" cy="8731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909888" y="3694113"/>
            <a:ext cx="3162300" cy="714375"/>
          </a:xfrm>
          <a:custGeom>
            <a:avLst/>
            <a:gdLst>
              <a:gd name="connsiteX0" fmla="*/ 608989 w 3163689"/>
              <a:gd name="connsiteY0" fmla="*/ 43798 h 715364"/>
              <a:gd name="connsiteX1" fmla="*/ 390015 w 3163689"/>
              <a:gd name="connsiteY1" fmla="*/ 102195 h 715364"/>
              <a:gd name="connsiteX2" fmla="*/ 375417 w 3163689"/>
              <a:gd name="connsiteY2" fmla="*/ 160592 h 715364"/>
              <a:gd name="connsiteX3" fmla="*/ 390015 w 3163689"/>
              <a:gd name="connsiteY3" fmla="*/ 204390 h 715364"/>
              <a:gd name="connsiteX4" fmla="*/ 492203 w 3163689"/>
              <a:gd name="connsiteY4" fmla="*/ 262787 h 715364"/>
              <a:gd name="connsiteX5" fmla="*/ 813365 w 3163689"/>
              <a:gd name="connsiteY5" fmla="*/ 233589 h 715364"/>
              <a:gd name="connsiteX6" fmla="*/ 930152 w 3163689"/>
              <a:gd name="connsiteY6" fmla="*/ 175192 h 715364"/>
              <a:gd name="connsiteX7" fmla="*/ 1061536 w 3163689"/>
              <a:gd name="connsiteY7" fmla="*/ 145993 h 715364"/>
              <a:gd name="connsiteX8" fmla="*/ 1309707 w 3163689"/>
              <a:gd name="connsiteY8" fmla="*/ 175192 h 715364"/>
              <a:gd name="connsiteX9" fmla="*/ 1353502 w 3163689"/>
              <a:gd name="connsiteY9" fmla="*/ 204390 h 715364"/>
              <a:gd name="connsiteX10" fmla="*/ 1382698 w 3163689"/>
              <a:gd name="connsiteY10" fmla="*/ 277386 h 715364"/>
              <a:gd name="connsiteX11" fmla="*/ 1353502 w 3163689"/>
              <a:gd name="connsiteY11" fmla="*/ 335783 h 715364"/>
              <a:gd name="connsiteX12" fmla="*/ 1251314 w 3163689"/>
              <a:gd name="connsiteY12" fmla="*/ 379581 h 715364"/>
              <a:gd name="connsiteX13" fmla="*/ 1178322 w 3163689"/>
              <a:gd name="connsiteY13" fmla="*/ 408780 h 715364"/>
              <a:gd name="connsiteX14" fmla="*/ 1017741 w 3163689"/>
              <a:gd name="connsiteY14" fmla="*/ 394180 h 715364"/>
              <a:gd name="connsiteX15" fmla="*/ 944750 w 3163689"/>
              <a:gd name="connsiteY15" fmla="*/ 277386 h 715364"/>
              <a:gd name="connsiteX16" fmla="*/ 988545 w 3163689"/>
              <a:gd name="connsiteY16" fmla="*/ 218989 h 715364"/>
              <a:gd name="connsiteX17" fmla="*/ 1134528 w 3163689"/>
              <a:gd name="connsiteY17" fmla="*/ 160592 h 715364"/>
              <a:gd name="connsiteX18" fmla="*/ 1280510 w 3163689"/>
              <a:gd name="connsiteY18" fmla="*/ 175192 h 715364"/>
              <a:gd name="connsiteX19" fmla="*/ 1338904 w 3163689"/>
              <a:gd name="connsiteY19" fmla="*/ 248188 h 715364"/>
              <a:gd name="connsiteX20" fmla="*/ 1397297 w 3163689"/>
              <a:gd name="connsiteY20" fmla="*/ 291986 h 715364"/>
              <a:gd name="connsiteX21" fmla="*/ 1441092 w 3163689"/>
              <a:gd name="connsiteY21" fmla="*/ 335783 h 715364"/>
              <a:gd name="connsiteX22" fmla="*/ 1528681 w 3163689"/>
              <a:gd name="connsiteY22" fmla="*/ 364982 h 715364"/>
              <a:gd name="connsiteX23" fmla="*/ 1660066 w 3163689"/>
              <a:gd name="connsiteY23" fmla="*/ 437978 h 715364"/>
              <a:gd name="connsiteX24" fmla="*/ 1747656 w 3163689"/>
              <a:gd name="connsiteY24" fmla="*/ 481776 h 715364"/>
              <a:gd name="connsiteX25" fmla="*/ 1864442 w 3163689"/>
              <a:gd name="connsiteY25" fmla="*/ 496375 h 715364"/>
              <a:gd name="connsiteX26" fmla="*/ 2477570 w 3163689"/>
              <a:gd name="connsiteY26" fmla="*/ 481776 h 715364"/>
              <a:gd name="connsiteX27" fmla="*/ 2521365 w 3163689"/>
              <a:gd name="connsiteY27" fmla="*/ 467177 h 715364"/>
              <a:gd name="connsiteX28" fmla="*/ 2565159 w 3163689"/>
              <a:gd name="connsiteY28" fmla="*/ 408780 h 715364"/>
              <a:gd name="connsiteX29" fmla="*/ 2550561 w 3163689"/>
              <a:gd name="connsiteY29" fmla="*/ 350383 h 715364"/>
              <a:gd name="connsiteX30" fmla="*/ 2419177 w 3163689"/>
              <a:gd name="connsiteY30" fmla="*/ 277386 h 715364"/>
              <a:gd name="connsiteX31" fmla="*/ 2331587 w 3163689"/>
              <a:gd name="connsiteY31" fmla="*/ 248188 h 715364"/>
              <a:gd name="connsiteX32" fmla="*/ 1966630 w 3163689"/>
              <a:gd name="connsiteY32" fmla="*/ 291986 h 715364"/>
              <a:gd name="connsiteX33" fmla="*/ 1937433 w 3163689"/>
              <a:gd name="connsiteY33" fmla="*/ 335783 h 715364"/>
              <a:gd name="connsiteX34" fmla="*/ 1966630 w 3163689"/>
              <a:gd name="connsiteY34" fmla="*/ 452577 h 715364"/>
              <a:gd name="connsiteX35" fmla="*/ 2010425 w 3163689"/>
              <a:gd name="connsiteY35" fmla="*/ 467177 h 715364"/>
              <a:gd name="connsiteX36" fmla="*/ 2156407 w 3163689"/>
              <a:gd name="connsiteY36" fmla="*/ 481776 h 715364"/>
              <a:gd name="connsiteX37" fmla="*/ 2550561 w 3163689"/>
              <a:gd name="connsiteY37" fmla="*/ 437978 h 715364"/>
              <a:gd name="connsiteX38" fmla="*/ 2608954 w 3163689"/>
              <a:gd name="connsiteY38" fmla="*/ 423379 h 715364"/>
              <a:gd name="connsiteX39" fmla="*/ 2652749 w 3163689"/>
              <a:gd name="connsiteY39" fmla="*/ 394180 h 715364"/>
              <a:gd name="connsiteX40" fmla="*/ 2696544 w 3163689"/>
              <a:gd name="connsiteY40" fmla="*/ 321184 h 715364"/>
              <a:gd name="connsiteX41" fmla="*/ 2696544 w 3163689"/>
              <a:gd name="connsiteY41" fmla="*/ 175192 h 715364"/>
              <a:gd name="connsiteX42" fmla="*/ 2623553 w 3163689"/>
              <a:gd name="connsiteY42" fmla="*/ 87596 h 715364"/>
              <a:gd name="connsiteX43" fmla="*/ 2535963 w 3163689"/>
              <a:gd name="connsiteY43" fmla="*/ 72997 h 715364"/>
              <a:gd name="connsiteX44" fmla="*/ 2171006 w 3163689"/>
              <a:gd name="connsiteY44" fmla="*/ 116795 h 715364"/>
              <a:gd name="connsiteX45" fmla="*/ 2054219 w 3163689"/>
              <a:gd name="connsiteY45" fmla="*/ 189791 h 715364"/>
              <a:gd name="connsiteX46" fmla="*/ 1937433 w 3163689"/>
              <a:gd name="connsiteY46" fmla="*/ 248188 h 715364"/>
              <a:gd name="connsiteX47" fmla="*/ 1864442 w 3163689"/>
              <a:gd name="connsiteY47" fmla="*/ 437978 h 715364"/>
              <a:gd name="connsiteX48" fmla="*/ 1952031 w 3163689"/>
              <a:gd name="connsiteY48" fmla="*/ 481776 h 715364"/>
              <a:gd name="connsiteX49" fmla="*/ 2725741 w 3163689"/>
              <a:gd name="connsiteY49" fmla="*/ 437978 h 715364"/>
              <a:gd name="connsiteX50" fmla="*/ 2784134 w 3163689"/>
              <a:gd name="connsiteY50" fmla="*/ 408780 h 715364"/>
              <a:gd name="connsiteX51" fmla="*/ 2886322 w 3163689"/>
              <a:gd name="connsiteY51" fmla="*/ 379581 h 715364"/>
              <a:gd name="connsiteX52" fmla="*/ 3134492 w 3163689"/>
              <a:gd name="connsiteY52" fmla="*/ 423379 h 715364"/>
              <a:gd name="connsiteX53" fmla="*/ 3163689 w 3163689"/>
              <a:gd name="connsiteY53" fmla="*/ 481776 h 715364"/>
              <a:gd name="connsiteX54" fmla="*/ 3119894 w 3163689"/>
              <a:gd name="connsiteY54" fmla="*/ 583971 h 715364"/>
              <a:gd name="connsiteX55" fmla="*/ 3076099 w 3163689"/>
              <a:gd name="connsiteY55" fmla="*/ 613169 h 715364"/>
              <a:gd name="connsiteX56" fmla="*/ 2900920 w 3163689"/>
              <a:gd name="connsiteY56" fmla="*/ 671566 h 715364"/>
              <a:gd name="connsiteX57" fmla="*/ 2784134 w 3163689"/>
              <a:gd name="connsiteY57" fmla="*/ 715364 h 715364"/>
              <a:gd name="connsiteX58" fmla="*/ 2360783 w 3163689"/>
              <a:gd name="connsiteY58" fmla="*/ 671566 h 715364"/>
              <a:gd name="connsiteX59" fmla="*/ 2127211 w 3163689"/>
              <a:gd name="connsiteY59" fmla="*/ 598570 h 715364"/>
              <a:gd name="connsiteX60" fmla="*/ 2039621 w 3163689"/>
              <a:gd name="connsiteY60" fmla="*/ 510974 h 715364"/>
              <a:gd name="connsiteX61" fmla="*/ 2010425 w 3163689"/>
              <a:gd name="connsiteY61" fmla="*/ 452577 h 715364"/>
              <a:gd name="connsiteX62" fmla="*/ 1952031 w 3163689"/>
              <a:gd name="connsiteY62" fmla="*/ 394180 h 715364"/>
              <a:gd name="connsiteX63" fmla="*/ 1922835 w 3163689"/>
              <a:gd name="connsiteY63" fmla="*/ 350383 h 715364"/>
              <a:gd name="connsiteX64" fmla="*/ 1791450 w 3163689"/>
              <a:gd name="connsiteY64" fmla="*/ 291986 h 715364"/>
              <a:gd name="connsiteX65" fmla="*/ 1484886 w 3163689"/>
              <a:gd name="connsiteY65" fmla="*/ 321184 h 715364"/>
              <a:gd name="connsiteX66" fmla="*/ 1411895 w 3163689"/>
              <a:gd name="connsiteY66" fmla="*/ 379581 h 715364"/>
              <a:gd name="connsiteX67" fmla="*/ 1338904 w 3163689"/>
              <a:gd name="connsiteY67" fmla="*/ 467177 h 715364"/>
              <a:gd name="connsiteX68" fmla="*/ 1324305 w 3163689"/>
              <a:gd name="connsiteY68" fmla="*/ 510974 h 715364"/>
              <a:gd name="connsiteX69" fmla="*/ 1703861 w 3163689"/>
              <a:gd name="connsiteY69" fmla="*/ 540173 h 715364"/>
              <a:gd name="connsiteX70" fmla="*/ 1747656 w 3163689"/>
              <a:gd name="connsiteY70" fmla="*/ 467177 h 715364"/>
              <a:gd name="connsiteX71" fmla="*/ 1733057 w 3163689"/>
              <a:gd name="connsiteY71" fmla="*/ 350383 h 715364"/>
              <a:gd name="connsiteX72" fmla="*/ 1689262 w 3163689"/>
              <a:gd name="connsiteY72" fmla="*/ 306585 h 715364"/>
              <a:gd name="connsiteX73" fmla="*/ 1616271 w 3163689"/>
              <a:gd name="connsiteY73" fmla="*/ 248188 h 715364"/>
              <a:gd name="connsiteX74" fmla="*/ 1499485 w 3163689"/>
              <a:gd name="connsiteY74" fmla="*/ 204390 h 715364"/>
              <a:gd name="connsiteX75" fmla="*/ 1207519 w 3163689"/>
              <a:gd name="connsiteY75" fmla="*/ 160592 h 715364"/>
              <a:gd name="connsiteX76" fmla="*/ 871758 w 3163689"/>
              <a:gd name="connsiteY76" fmla="*/ 175192 h 715364"/>
              <a:gd name="connsiteX77" fmla="*/ 813365 w 3163689"/>
              <a:gd name="connsiteY77" fmla="*/ 204390 h 715364"/>
              <a:gd name="connsiteX78" fmla="*/ 711177 w 3163689"/>
              <a:gd name="connsiteY78" fmla="*/ 291986 h 715364"/>
              <a:gd name="connsiteX79" fmla="*/ 696579 w 3163689"/>
              <a:gd name="connsiteY79" fmla="*/ 350383 h 715364"/>
              <a:gd name="connsiteX80" fmla="*/ 711177 w 3163689"/>
              <a:gd name="connsiteY80" fmla="*/ 467177 h 715364"/>
              <a:gd name="connsiteX81" fmla="*/ 769571 w 3163689"/>
              <a:gd name="connsiteY81" fmla="*/ 525574 h 715364"/>
              <a:gd name="connsiteX82" fmla="*/ 973946 w 3163689"/>
              <a:gd name="connsiteY82" fmla="*/ 583971 h 715364"/>
              <a:gd name="connsiteX83" fmla="*/ 1149126 w 3163689"/>
              <a:gd name="connsiteY83" fmla="*/ 554772 h 715364"/>
              <a:gd name="connsiteX84" fmla="*/ 1090733 w 3163689"/>
              <a:gd name="connsiteY84" fmla="*/ 321184 h 715364"/>
              <a:gd name="connsiteX85" fmla="*/ 915553 w 3163689"/>
              <a:gd name="connsiteY85" fmla="*/ 204390 h 715364"/>
              <a:gd name="connsiteX86" fmla="*/ 813365 w 3163689"/>
              <a:gd name="connsiteY86" fmla="*/ 175192 h 715364"/>
              <a:gd name="connsiteX87" fmla="*/ 638186 w 3163689"/>
              <a:gd name="connsiteY87" fmla="*/ 116795 h 715364"/>
              <a:gd name="connsiteX88" fmla="*/ 317024 w 3163689"/>
              <a:gd name="connsiteY88" fmla="*/ 145993 h 715364"/>
              <a:gd name="connsiteX89" fmla="*/ 244032 w 3163689"/>
              <a:gd name="connsiteY89" fmla="*/ 160592 h 715364"/>
              <a:gd name="connsiteX90" fmla="*/ 185639 w 3163689"/>
              <a:gd name="connsiteY90" fmla="*/ 189791 h 715364"/>
              <a:gd name="connsiteX91" fmla="*/ 39656 w 3163689"/>
              <a:gd name="connsiteY91" fmla="*/ 291986 h 715364"/>
              <a:gd name="connsiteX92" fmla="*/ 25058 w 3163689"/>
              <a:gd name="connsiteY92" fmla="*/ 467177 h 715364"/>
              <a:gd name="connsiteX93" fmla="*/ 185639 w 3163689"/>
              <a:gd name="connsiteY93" fmla="*/ 510974 h 715364"/>
              <a:gd name="connsiteX94" fmla="*/ 360819 w 3163689"/>
              <a:gd name="connsiteY94" fmla="*/ 540173 h 715364"/>
              <a:gd name="connsiteX95" fmla="*/ 886357 w 3163689"/>
              <a:gd name="connsiteY95" fmla="*/ 510974 h 715364"/>
              <a:gd name="connsiteX96" fmla="*/ 959348 w 3163689"/>
              <a:gd name="connsiteY96" fmla="*/ 481776 h 715364"/>
              <a:gd name="connsiteX97" fmla="*/ 1149126 w 3163689"/>
              <a:gd name="connsiteY97" fmla="*/ 437978 h 715364"/>
              <a:gd name="connsiteX98" fmla="*/ 1295109 w 3163689"/>
              <a:gd name="connsiteY98" fmla="*/ 394180 h 715364"/>
              <a:gd name="connsiteX99" fmla="*/ 1397297 w 3163689"/>
              <a:gd name="connsiteY99" fmla="*/ 364982 h 715364"/>
              <a:gd name="connsiteX100" fmla="*/ 1601673 w 3163689"/>
              <a:gd name="connsiteY100" fmla="*/ 335783 h 715364"/>
              <a:gd name="connsiteX101" fmla="*/ 1703861 w 3163689"/>
              <a:gd name="connsiteY101" fmla="*/ 321184 h 715364"/>
              <a:gd name="connsiteX102" fmla="*/ 1849844 w 3163689"/>
              <a:gd name="connsiteY102" fmla="*/ 291986 h 715364"/>
              <a:gd name="connsiteX103" fmla="*/ 2054219 w 3163689"/>
              <a:gd name="connsiteY103" fmla="*/ 218989 h 715364"/>
              <a:gd name="connsiteX104" fmla="*/ 2156407 w 3163689"/>
              <a:gd name="connsiteY104" fmla="*/ 189791 h 715364"/>
              <a:gd name="connsiteX105" fmla="*/ 2433775 w 3163689"/>
              <a:gd name="connsiteY105" fmla="*/ 160592 h 715364"/>
              <a:gd name="connsiteX106" fmla="*/ 2608954 w 3163689"/>
              <a:gd name="connsiteY106" fmla="*/ 189791 h 715364"/>
              <a:gd name="connsiteX107" fmla="*/ 2667347 w 3163689"/>
              <a:gd name="connsiteY107" fmla="*/ 218989 h 715364"/>
              <a:gd name="connsiteX108" fmla="*/ 2784134 w 3163689"/>
              <a:gd name="connsiteY108" fmla="*/ 335783 h 715364"/>
              <a:gd name="connsiteX109" fmla="*/ 2813330 w 3163689"/>
              <a:gd name="connsiteY109" fmla="*/ 394180 h 715364"/>
              <a:gd name="connsiteX110" fmla="*/ 2784134 w 3163689"/>
              <a:gd name="connsiteY110" fmla="*/ 525574 h 715364"/>
              <a:gd name="connsiteX111" fmla="*/ 2740339 w 3163689"/>
              <a:gd name="connsiteY111" fmla="*/ 569371 h 715364"/>
              <a:gd name="connsiteX112" fmla="*/ 2492168 w 3163689"/>
              <a:gd name="connsiteY112" fmla="*/ 671566 h 715364"/>
              <a:gd name="connsiteX113" fmla="*/ 2302390 w 3163689"/>
              <a:gd name="connsiteY113" fmla="*/ 715364 h 715364"/>
              <a:gd name="connsiteX114" fmla="*/ 2112613 w 3163689"/>
              <a:gd name="connsiteY114" fmla="*/ 700765 h 715364"/>
              <a:gd name="connsiteX115" fmla="*/ 1952031 w 3163689"/>
              <a:gd name="connsiteY115" fmla="*/ 656967 h 715364"/>
              <a:gd name="connsiteX116" fmla="*/ 1893638 w 3163689"/>
              <a:gd name="connsiteY116" fmla="*/ 613169 h 715364"/>
              <a:gd name="connsiteX117" fmla="*/ 1835245 w 3163689"/>
              <a:gd name="connsiteY117" fmla="*/ 583971 h 715364"/>
              <a:gd name="connsiteX118" fmla="*/ 1776852 w 3163689"/>
              <a:gd name="connsiteY118" fmla="*/ 540173 h 715364"/>
              <a:gd name="connsiteX119" fmla="*/ 1718459 w 3163689"/>
              <a:gd name="connsiteY119" fmla="*/ 510974 h 715364"/>
              <a:gd name="connsiteX120" fmla="*/ 1674664 w 3163689"/>
              <a:gd name="connsiteY120" fmla="*/ 467177 h 715364"/>
              <a:gd name="connsiteX121" fmla="*/ 1616271 w 3163689"/>
              <a:gd name="connsiteY121" fmla="*/ 437978 h 715364"/>
              <a:gd name="connsiteX122" fmla="*/ 1543280 w 3163689"/>
              <a:gd name="connsiteY122" fmla="*/ 394180 h 715364"/>
              <a:gd name="connsiteX123" fmla="*/ 1411895 w 3163689"/>
              <a:gd name="connsiteY123" fmla="*/ 335783 h 715364"/>
              <a:gd name="connsiteX124" fmla="*/ 1353502 w 3163689"/>
              <a:gd name="connsiteY124" fmla="*/ 306585 h 715364"/>
              <a:gd name="connsiteX125" fmla="*/ 1265912 w 3163689"/>
              <a:gd name="connsiteY125" fmla="*/ 277386 h 715364"/>
              <a:gd name="connsiteX126" fmla="*/ 1207519 w 3163689"/>
              <a:gd name="connsiteY126" fmla="*/ 291986 h 715364"/>
              <a:gd name="connsiteX127" fmla="*/ 1149126 w 3163689"/>
              <a:gd name="connsiteY127" fmla="*/ 394180 h 715364"/>
              <a:gd name="connsiteX128" fmla="*/ 1163724 w 3163689"/>
              <a:gd name="connsiteY128" fmla="*/ 467177 h 715364"/>
              <a:gd name="connsiteX129" fmla="*/ 1207519 w 3163689"/>
              <a:gd name="connsiteY129" fmla="*/ 481776 h 715364"/>
              <a:gd name="connsiteX130" fmla="*/ 1324305 w 3163689"/>
              <a:gd name="connsiteY130" fmla="*/ 554772 h 715364"/>
              <a:gd name="connsiteX131" fmla="*/ 1616271 w 3163689"/>
              <a:gd name="connsiteY131" fmla="*/ 540173 h 715364"/>
              <a:gd name="connsiteX132" fmla="*/ 1703861 w 3163689"/>
              <a:gd name="connsiteY132" fmla="*/ 496375 h 715364"/>
              <a:gd name="connsiteX133" fmla="*/ 1849844 w 3163689"/>
              <a:gd name="connsiteY133" fmla="*/ 364982 h 715364"/>
              <a:gd name="connsiteX134" fmla="*/ 1893638 w 3163689"/>
              <a:gd name="connsiteY134" fmla="*/ 306585 h 715364"/>
              <a:gd name="connsiteX135" fmla="*/ 1908237 w 3163689"/>
              <a:gd name="connsiteY135" fmla="*/ 262787 h 715364"/>
              <a:gd name="connsiteX136" fmla="*/ 1893638 w 3163689"/>
              <a:gd name="connsiteY136" fmla="*/ 87596 h 715364"/>
              <a:gd name="connsiteX137" fmla="*/ 1703861 w 3163689"/>
              <a:gd name="connsiteY137" fmla="*/ 43798 h 715364"/>
              <a:gd name="connsiteX138" fmla="*/ 1499485 w 3163689"/>
              <a:gd name="connsiteY138" fmla="*/ 29199 h 715364"/>
              <a:gd name="connsiteX139" fmla="*/ 1397297 w 3163689"/>
              <a:gd name="connsiteY139" fmla="*/ 14600 h 715364"/>
              <a:gd name="connsiteX140" fmla="*/ 1265912 w 3163689"/>
              <a:gd name="connsiteY140" fmla="*/ 0 h 715364"/>
              <a:gd name="connsiteX141" fmla="*/ 871758 w 3163689"/>
              <a:gd name="connsiteY141" fmla="*/ 14600 h 715364"/>
              <a:gd name="connsiteX142" fmla="*/ 784169 w 3163689"/>
              <a:gd name="connsiteY142" fmla="*/ 29199 h 715364"/>
              <a:gd name="connsiteX143" fmla="*/ 711177 w 3163689"/>
              <a:gd name="connsiteY143" fmla="*/ 72997 h 715364"/>
              <a:gd name="connsiteX144" fmla="*/ 696579 w 3163689"/>
              <a:gd name="connsiteY144" fmla="*/ 204390 h 715364"/>
              <a:gd name="connsiteX145" fmla="*/ 740374 w 3163689"/>
              <a:gd name="connsiteY145" fmla="*/ 233589 h 715364"/>
              <a:gd name="connsiteX146" fmla="*/ 1046938 w 3163689"/>
              <a:gd name="connsiteY146" fmla="*/ 306585 h 715364"/>
              <a:gd name="connsiteX147" fmla="*/ 1222117 w 3163689"/>
              <a:gd name="connsiteY147" fmla="*/ 335783 h 715364"/>
              <a:gd name="connsiteX148" fmla="*/ 1368100 w 3163689"/>
              <a:gd name="connsiteY148" fmla="*/ 350383 h 715364"/>
              <a:gd name="connsiteX149" fmla="*/ 1484886 w 3163689"/>
              <a:gd name="connsiteY149" fmla="*/ 364982 h 715364"/>
              <a:gd name="connsiteX150" fmla="*/ 1952031 w 3163689"/>
              <a:gd name="connsiteY150" fmla="*/ 350383 h 715364"/>
              <a:gd name="connsiteX151" fmla="*/ 2083416 w 3163689"/>
              <a:gd name="connsiteY151" fmla="*/ 291986 h 715364"/>
              <a:gd name="connsiteX152" fmla="*/ 2185604 w 3163689"/>
              <a:gd name="connsiteY152" fmla="*/ 189791 h 715364"/>
              <a:gd name="connsiteX153" fmla="*/ 2171006 w 3163689"/>
              <a:gd name="connsiteY153" fmla="*/ 102195 h 715364"/>
              <a:gd name="connsiteX154" fmla="*/ 2054219 w 3163689"/>
              <a:gd name="connsiteY154" fmla="*/ 131394 h 715364"/>
              <a:gd name="connsiteX155" fmla="*/ 1864442 w 3163689"/>
              <a:gd name="connsiteY155" fmla="*/ 218989 h 715364"/>
              <a:gd name="connsiteX156" fmla="*/ 1718459 w 3163689"/>
              <a:gd name="connsiteY156" fmla="*/ 321184 h 715364"/>
              <a:gd name="connsiteX157" fmla="*/ 1630869 w 3163689"/>
              <a:gd name="connsiteY157" fmla="*/ 437978 h 715364"/>
              <a:gd name="connsiteX158" fmla="*/ 1645468 w 3163689"/>
              <a:gd name="connsiteY158" fmla="*/ 525574 h 715364"/>
              <a:gd name="connsiteX159" fmla="*/ 1703861 w 3163689"/>
              <a:gd name="connsiteY159" fmla="*/ 540173 h 715364"/>
              <a:gd name="connsiteX160" fmla="*/ 2025023 w 3163689"/>
              <a:gd name="connsiteY160" fmla="*/ 583971 h 715364"/>
              <a:gd name="connsiteX161" fmla="*/ 2316989 w 3163689"/>
              <a:gd name="connsiteY161" fmla="*/ 540173 h 715364"/>
              <a:gd name="connsiteX162" fmla="*/ 2375382 w 3163689"/>
              <a:gd name="connsiteY162" fmla="*/ 510974 h 715364"/>
              <a:gd name="connsiteX163" fmla="*/ 2287792 w 3163689"/>
              <a:gd name="connsiteY163" fmla="*/ 481776 h 715364"/>
              <a:gd name="connsiteX164" fmla="*/ 1893638 w 3163689"/>
              <a:gd name="connsiteY164" fmla="*/ 452577 h 715364"/>
              <a:gd name="connsiteX165" fmla="*/ 1280510 w 3163689"/>
              <a:gd name="connsiteY165" fmla="*/ 437978 h 715364"/>
              <a:gd name="connsiteX166" fmla="*/ 492203 w 3163689"/>
              <a:gd name="connsiteY166" fmla="*/ 437978 h 715364"/>
              <a:gd name="connsiteX167" fmla="*/ 419212 w 3163689"/>
              <a:gd name="connsiteY167" fmla="*/ 467177 h 715364"/>
              <a:gd name="connsiteX168" fmla="*/ 317024 w 3163689"/>
              <a:gd name="connsiteY168" fmla="*/ 510974 h 715364"/>
              <a:gd name="connsiteX169" fmla="*/ 273229 w 3163689"/>
              <a:gd name="connsiteY169" fmla="*/ 554772 h 715364"/>
              <a:gd name="connsiteX170" fmla="*/ 331622 w 3163689"/>
              <a:gd name="connsiteY170" fmla="*/ 598570 h 715364"/>
              <a:gd name="connsiteX171" fmla="*/ 550596 w 3163689"/>
              <a:gd name="connsiteY171" fmla="*/ 627768 h 715364"/>
              <a:gd name="connsiteX172" fmla="*/ 667383 w 3163689"/>
              <a:gd name="connsiteY172" fmla="*/ 671566 h 715364"/>
              <a:gd name="connsiteX173" fmla="*/ 784169 w 3163689"/>
              <a:gd name="connsiteY173" fmla="*/ 686165 h 715364"/>
              <a:gd name="connsiteX174" fmla="*/ 2083416 w 3163689"/>
              <a:gd name="connsiteY174" fmla="*/ 671566 h 715364"/>
              <a:gd name="connsiteX175" fmla="*/ 2185604 w 3163689"/>
              <a:gd name="connsiteY175" fmla="*/ 656967 h 71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3163689" h="715364">
                <a:moveTo>
                  <a:pt x="608989" y="43798"/>
                </a:moveTo>
                <a:cubicBezTo>
                  <a:pt x="487712" y="53128"/>
                  <a:pt x="430623" y="7437"/>
                  <a:pt x="390015" y="102195"/>
                </a:cubicBezTo>
                <a:cubicBezTo>
                  <a:pt x="382112" y="120637"/>
                  <a:pt x="380283" y="141126"/>
                  <a:pt x="375417" y="160592"/>
                </a:cubicBezTo>
                <a:cubicBezTo>
                  <a:pt x="380283" y="175191"/>
                  <a:pt x="380402" y="192373"/>
                  <a:pt x="390015" y="204390"/>
                </a:cubicBezTo>
                <a:cubicBezTo>
                  <a:pt x="403772" y="221587"/>
                  <a:pt x="477832" y="255601"/>
                  <a:pt x="492203" y="262787"/>
                </a:cubicBezTo>
                <a:cubicBezTo>
                  <a:pt x="599257" y="253054"/>
                  <a:pt x="706578" y="245911"/>
                  <a:pt x="813365" y="233589"/>
                </a:cubicBezTo>
                <a:cubicBezTo>
                  <a:pt x="906559" y="222835"/>
                  <a:pt x="842129" y="219206"/>
                  <a:pt x="930152" y="175192"/>
                </a:cubicBezTo>
                <a:cubicBezTo>
                  <a:pt x="943900" y="168317"/>
                  <a:pt x="1053851" y="147530"/>
                  <a:pt x="1061536" y="145993"/>
                </a:cubicBezTo>
                <a:cubicBezTo>
                  <a:pt x="1144260" y="155726"/>
                  <a:pt x="1228030" y="158856"/>
                  <a:pt x="1309707" y="175192"/>
                </a:cubicBezTo>
                <a:cubicBezTo>
                  <a:pt x="1326911" y="178633"/>
                  <a:pt x="1343304" y="190113"/>
                  <a:pt x="1353502" y="204390"/>
                </a:cubicBezTo>
                <a:cubicBezTo>
                  <a:pt x="1368733" y="225715"/>
                  <a:pt x="1372966" y="253054"/>
                  <a:pt x="1382698" y="277386"/>
                </a:cubicBezTo>
                <a:cubicBezTo>
                  <a:pt x="1372966" y="296852"/>
                  <a:pt x="1367434" y="319064"/>
                  <a:pt x="1353502" y="335783"/>
                </a:cubicBezTo>
                <a:cubicBezTo>
                  <a:pt x="1323895" y="371314"/>
                  <a:pt x="1291415" y="366213"/>
                  <a:pt x="1251314" y="379581"/>
                </a:cubicBezTo>
                <a:cubicBezTo>
                  <a:pt x="1226454" y="387868"/>
                  <a:pt x="1202653" y="399047"/>
                  <a:pt x="1178322" y="408780"/>
                </a:cubicBezTo>
                <a:cubicBezTo>
                  <a:pt x="1124795" y="403913"/>
                  <a:pt x="1068357" y="412259"/>
                  <a:pt x="1017741" y="394180"/>
                </a:cubicBezTo>
                <a:cubicBezTo>
                  <a:pt x="994670" y="385940"/>
                  <a:pt x="954612" y="297112"/>
                  <a:pt x="944750" y="277386"/>
                </a:cubicBezTo>
                <a:cubicBezTo>
                  <a:pt x="959348" y="257920"/>
                  <a:pt x="969339" y="233928"/>
                  <a:pt x="988545" y="218989"/>
                </a:cubicBezTo>
                <a:cubicBezTo>
                  <a:pt x="1038533" y="180107"/>
                  <a:pt x="1078607" y="174574"/>
                  <a:pt x="1134528" y="160592"/>
                </a:cubicBezTo>
                <a:cubicBezTo>
                  <a:pt x="1183189" y="165459"/>
                  <a:pt x="1235561" y="155927"/>
                  <a:pt x="1280510" y="175192"/>
                </a:cubicBezTo>
                <a:cubicBezTo>
                  <a:pt x="1309150" y="187467"/>
                  <a:pt x="1316872" y="226154"/>
                  <a:pt x="1338904" y="248188"/>
                </a:cubicBezTo>
                <a:cubicBezTo>
                  <a:pt x="1356108" y="265393"/>
                  <a:pt x="1378824" y="276151"/>
                  <a:pt x="1397297" y="291986"/>
                </a:cubicBezTo>
                <a:cubicBezTo>
                  <a:pt x="1412972" y="305422"/>
                  <a:pt x="1423045" y="325756"/>
                  <a:pt x="1441092" y="335783"/>
                </a:cubicBezTo>
                <a:cubicBezTo>
                  <a:pt x="1467995" y="350730"/>
                  <a:pt x="1500107" y="353551"/>
                  <a:pt x="1528681" y="364982"/>
                </a:cubicBezTo>
                <a:cubicBezTo>
                  <a:pt x="1581224" y="386001"/>
                  <a:pt x="1609132" y="410194"/>
                  <a:pt x="1660066" y="437978"/>
                </a:cubicBezTo>
                <a:cubicBezTo>
                  <a:pt x="1688723" y="453610"/>
                  <a:pt x="1716269" y="472808"/>
                  <a:pt x="1747656" y="481776"/>
                </a:cubicBezTo>
                <a:cubicBezTo>
                  <a:pt x="1785378" y="492554"/>
                  <a:pt x="1825513" y="491509"/>
                  <a:pt x="1864442" y="496375"/>
                </a:cubicBezTo>
                <a:cubicBezTo>
                  <a:pt x="2068818" y="491509"/>
                  <a:pt x="2273338" y="490853"/>
                  <a:pt x="2477570" y="481776"/>
                </a:cubicBezTo>
                <a:cubicBezTo>
                  <a:pt x="2492943" y="481093"/>
                  <a:pt x="2509544" y="477029"/>
                  <a:pt x="2521365" y="467177"/>
                </a:cubicBezTo>
                <a:cubicBezTo>
                  <a:pt x="2540056" y="451600"/>
                  <a:pt x="2550561" y="428246"/>
                  <a:pt x="2565159" y="408780"/>
                </a:cubicBezTo>
                <a:cubicBezTo>
                  <a:pt x="2560293" y="389314"/>
                  <a:pt x="2562599" y="366435"/>
                  <a:pt x="2550561" y="350383"/>
                </a:cubicBezTo>
                <a:cubicBezTo>
                  <a:pt x="2501004" y="284303"/>
                  <a:pt x="2482621" y="296421"/>
                  <a:pt x="2419177" y="277386"/>
                </a:cubicBezTo>
                <a:cubicBezTo>
                  <a:pt x="2389699" y="268542"/>
                  <a:pt x="2360784" y="257921"/>
                  <a:pt x="2331587" y="248188"/>
                </a:cubicBezTo>
                <a:cubicBezTo>
                  <a:pt x="2276471" y="250693"/>
                  <a:pt x="2053161" y="205450"/>
                  <a:pt x="1966630" y="291986"/>
                </a:cubicBezTo>
                <a:cubicBezTo>
                  <a:pt x="1954224" y="304393"/>
                  <a:pt x="1947165" y="321184"/>
                  <a:pt x="1937433" y="335783"/>
                </a:cubicBezTo>
                <a:cubicBezTo>
                  <a:pt x="1947165" y="374714"/>
                  <a:pt x="1947142" y="417497"/>
                  <a:pt x="1966630" y="452577"/>
                </a:cubicBezTo>
                <a:cubicBezTo>
                  <a:pt x="1974103" y="466029"/>
                  <a:pt x="1995216" y="464837"/>
                  <a:pt x="2010425" y="467177"/>
                </a:cubicBezTo>
                <a:cubicBezTo>
                  <a:pt x="2058760" y="474614"/>
                  <a:pt x="2107746" y="476910"/>
                  <a:pt x="2156407" y="481776"/>
                </a:cubicBezTo>
                <a:lnTo>
                  <a:pt x="2550561" y="437978"/>
                </a:lnTo>
                <a:cubicBezTo>
                  <a:pt x="2570459" y="435410"/>
                  <a:pt x="2590513" y="431283"/>
                  <a:pt x="2608954" y="423379"/>
                </a:cubicBezTo>
                <a:cubicBezTo>
                  <a:pt x="2625081" y="416467"/>
                  <a:pt x="2638151" y="403913"/>
                  <a:pt x="2652749" y="394180"/>
                </a:cubicBezTo>
                <a:cubicBezTo>
                  <a:pt x="2667347" y="369848"/>
                  <a:pt x="2686006" y="347530"/>
                  <a:pt x="2696544" y="321184"/>
                </a:cubicBezTo>
                <a:cubicBezTo>
                  <a:pt x="2717777" y="268097"/>
                  <a:pt x="2714239" y="228279"/>
                  <a:pt x="2696544" y="175192"/>
                </a:cubicBezTo>
                <a:cubicBezTo>
                  <a:pt x="2682991" y="134530"/>
                  <a:pt x="2666517" y="101918"/>
                  <a:pt x="2623553" y="87596"/>
                </a:cubicBezTo>
                <a:cubicBezTo>
                  <a:pt x="2595473" y="78235"/>
                  <a:pt x="2565160" y="77863"/>
                  <a:pt x="2535963" y="72997"/>
                </a:cubicBezTo>
                <a:cubicBezTo>
                  <a:pt x="2414311" y="87596"/>
                  <a:pt x="2290082" y="87926"/>
                  <a:pt x="2171006" y="116795"/>
                </a:cubicBezTo>
                <a:cubicBezTo>
                  <a:pt x="2126391" y="127612"/>
                  <a:pt x="2094230" y="167283"/>
                  <a:pt x="2054219" y="189791"/>
                </a:cubicBezTo>
                <a:cubicBezTo>
                  <a:pt x="2016285" y="211130"/>
                  <a:pt x="1976362" y="228722"/>
                  <a:pt x="1937433" y="248188"/>
                </a:cubicBezTo>
                <a:cubicBezTo>
                  <a:pt x="1893575" y="304581"/>
                  <a:pt x="1782313" y="366110"/>
                  <a:pt x="1864442" y="437978"/>
                </a:cubicBezTo>
                <a:cubicBezTo>
                  <a:pt x="1889008" y="459474"/>
                  <a:pt x="1922835" y="467177"/>
                  <a:pt x="1952031" y="481776"/>
                </a:cubicBezTo>
                <a:cubicBezTo>
                  <a:pt x="2209934" y="467177"/>
                  <a:pt x="2468413" y="460552"/>
                  <a:pt x="2725741" y="437978"/>
                </a:cubicBezTo>
                <a:cubicBezTo>
                  <a:pt x="2747420" y="436076"/>
                  <a:pt x="2763682" y="416217"/>
                  <a:pt x="2784134" y="408780"/>
                </a:cubicBezTo>
                <a:cubicBezTo>
                  <a:pt x="2817427" y="396673"/>
                  <a:pt x="2852259" y="389314"/>
                  <a:pt x="2886322" y="379581"/>
                </a:cubicBezTo>
                <a:cubicBezTo>
                  <a:pt x="2923102" y="382208"/>
                  <a:pt x="3081421" y="359688"/>
                  <a:pt x="3134492" y="423379"/>
                </a:cubicBezTo>
                <a:cubicBezTo>
                  <a:pt x="3148424" y="440098"/>
                  <a:pt x="3153957" y="462310"/>
                  <a:pt x="3163689" y="481776"/>
                </a:cubicBezTo>
                <a:cubicBezTo>
                  <a:pt x="3152521" y="526450"/>
                  <a:pt x="3153500" y="550364"/>
                  <a:pt x="3119894" y="583971"/>
                </a:cubicBezTo>
                <a:cubicBezTo>
                  <a:pt x="3107488" y="596378"/>
                  <a:pt x="3091792" y="605322"/>
                  <a:pt x="3076099" y="613169"/>
                </a:cubicBezTo>
                <a:cubicBezTo>
                  <a:pt x="3006816" y="647813"/>
                  <a:pt x="2978826" y="645596"/>
                  <a:pt x="2900920" y="671566"/>
                </a:cubicBezTo>
                <a:cubicBezTo>
                  <a:pt x="2861478" y="684714"/>
                  <a:pt x="2823063" y="700765"/>
                  <a:pt x="2784134" y="715364"/>
                </a:cubicBezTo>
                <a:cubicBezTo>
                  <a:pt x="2643017" y="700765"/>
                  <a:pt x="2501441" y="690075"/>
                  <a:pt x="2360783" y="671566"/>
                </a:cubicBezTo>
                <a:cubicBezTo>
                  <a:pt x="2278952" y="660798"/>
                  <a:pt x="2199817" y="638176"/>
                  <a:pt x="2127211" y="598570"/>
                </a:cubicBezTo>
                <a:cubicBezTo>
                  <a:pt x="2079369" y="572473"/>
                  <a:pt x="2064583" y="554660"/>
                  <a:pt x="2039621" y="510974"/>
                </a:cubicBezTo>
                <a:cubicBezTo>
                  <a:pt x="2028824" y="492078"/>
                  <a:pt x="2023482" y="469988"/>
                  <a:pt x="2010425" y="452577"/>
                </a:cubicBezTo>
                <a:cubicBezTo>
                  <a:pt x="1993909" y="430554"/>
                  <a:pt x="1969945" y="415081"/>
                  <a:pt x="1952031" y="394180"/>
                </a:cubicBezTo>
                <a:cubicBezTo>
                  <a:pt x="1940613" y="380858"/>
                  <a:pt x="1936313" y="361616"/>
                  <a:pt x="1922835" y="350383"/>
                </a:cubicBezTo>
                <a:cubicBezTo>
                  <a:pt x="1903948" y="334643"/>
                  <a:pt x="1808853" y="298948"/>
                  <a:pt x="1791450" y="291986"/>
                </a:cubicBezTo>
                <a:cubicBezTo>
                  <a:pt x="1689262" y="301719"/>
                  <a:pt x="1584907" y="298101"/>
                  <a:pt x="1484886" y="321184"/>
                </a:cubicBezTo>
                <a:cubicBezTo>
                  <a:pt x="1454525" y="328191"/>
                  <a:pt x="1435344" y="359062"/>
                  <a:pt x="1411895" y="379581"/>
                </a:cubicBezTo>
                <a:cubicBezTo>
                  <a:pt x="1383194" y="404696"/>
                  <a:pt x="1356181" y="432622"/>
                  <a:pt x="1338904" y="467177"/>
                </a:cubicBezTo>
                <a:cubicBezTo>
                  <a:pt x="1332022" y="480941"/>
                  <a:pt x="1329171" y="496375"/>
                  <a:pt x="1324305" y="510974"/>
                </a:cubicBezTo>
                <a:cubicBezTo>
                  <a:pt x="1445520" y="632197"/>
                  <a:pt x="1406778" y="623361"/>
                  <a:pt x="1703861" y="540173"/>
                </a:cubicBezTo>
                <a:cubicBezTo>
                  <a:pt x="1731185" y="532522"/>
                  <a:pt x="1733058" y="491509"/>
                  <a:pt x="1747656" y="467177"/>
                </a:cubicBezTo>
                <a:cubicBezTo>
                  <a:pt x="1742790" y="428246"/>
                  <a:pt x="1746464" y="387255"/>
                  <a:pt x="1733057" y="350383"/>
                </a:cubicBezTo>
                <a:cubicBezTo>
                  <a:pt x="1726002" y="330980"/>
                  <a:pt x="1704799" y="320181"/>
                  <a:pt x="1689262" y="306585"/>
                </a:cubicBezTo>
                <a:cubicBezTo>
                  <a:pt x="1665813" y="286066"/>
                  <a:pt x="1643705" y="262961"/>
                  <a:pt x="1616271" y="248188"/>
                </a:cubicBezTo>
                <a:cubicBezTo>
                  <a:pt x="1579665" y="228476"/>
                  <a:pt x="1539544" y="215518"/>
                  <a:pt x="1499485" y="204390"/>
                </a:cubicBezTo>
                <a:cubicBezTo>
                  <a:pt x="1390401" y="174087"/>
                  <a:pt x="1319260" y="171767"/>
                  <a:pt x="1207519" y="160592"/>
                </a:cubicBezTo>
                <a:cubicBezTo>
                  <a:pt x="1095599" y="165459"/>
                  <a:pt x="983099" y="162820"/>
                  <a:pt x="871758" y="175192"/>
                </a:cubicBezTo>
                <a:cubicBezTo>
                  <a:pt x="850129" y="177595"/>
                  <a:pt x="831819" y="192856"/>
                  <a:pt x="813365" y="204390"/>
                </a:cubicBezTo>
                <a:cubicBezTo>
                  <a:pt x="763427" y="235604"/>
                  <a:pt x="750987" y="252173"/>
                  <a:pt x="711177" y="291986"/>
                </a:cubicBezTo>
                <a:cubicBezTo>
                  <a:pt x="706311" y="311452"/>
                  <a:pt x="696579" y="330318"/>
                  <a:pt x="696579" y="350383"/>
                </a:cubicBezTo>
                <a:cubicBezTo>
                  <a:pt x="696579" y="389617"/>
                  <a:pt x="696088" y="430960"/>
                  <a:pt x="711177" y="467177"/>
                </a:cubicBezTo>
                <a:cubicBezTo>
                  <a:pt x="721764" y="492588"/>
                  <a:pt x="745966" y="511410"/>
                  <a:pt x="769571" y="525574"/>
                </a:cubicBezTo>
                <a:cubicBezTo>
                  <a:pt x="799487" y="543525"/>
                  <a:pt x="952134" y="578518"/>
                  <a:pt x="973946" y="583971"/>
                </a:cubicBezTo>
                <a:cubicBezTo>
                  <a:pt x="1032339" y="574238"/>
                  <a:pt x="1114719" y="602945"/>
                  <a:pt x="1149126" y="554772"/>
                </a:cubicBezTo>
                <a:cubicBezTo>
                  <a:pt x="1160678" y="538598"/>
                  <a:pt x="1130109" y="366188"/>
                  <a:pt x="1090733" y="321184"/>
                </a:cubicBezTo>
                <a:cubicBezTo>
                  <a:pt x="1057377" y="283061"/>
                  <a:pt x="956316" y="221861"/>
                  <a:pt x="915553" y="204390"/>
                </a:cubicBezTo>
                <a:cubicBezTo>
                  <a:pt x="882992" y="190434"/>
                  <a:pt x="847146" y="185860"/>
                  <a:pt x="813365" y="175192"/>
                </a:cubicBezTo>
                <a:cubicBezTo>
                  <a:pt x="754670" y="156656"/>
                  <a:pt x="638186" y="116795"/>
                  <a:pt x="638186" y="116795"/>
                </a:cubicBezTo>
                <a:cubicBezTo>
                  <a:pt x="531132" y="126528"/>
                  <a:pt x="423862" y="134122"/>
                  <a:pt x="317024" y="145993"/>
                </a:cubicBezTo>
                <a:cubicBezTo>
                  <a:pt x="292363" y="148733"/>
                  <a:pt x="267571" y="152745"/>
                  <a:pt x="244032" y="160592"/>
                </a:cubicBezTo>
                <a:cubicBezTo>
                  <a:pt x="223387" y="167474"/>
                  <a:pt x="204300" y="178594"/>
                  <a:pt x="185639" y="189791"/>
                </a:cubicBezTo>
                <a:cubicBezTo>
                  <a:pt x="125726" y="225741"/>
                  <a:pt x="92893" y="252055"/>
                  <a:pt x="39656" y="291986"/>
                </a:cubicBezTo>
                <a:cubicBezTo>
                  <a:pt x="11305" y="348693"/>
                  <a:pt x="-25392" y="395100"/>
                  <a:pt x="25058" y="467177"/>
                </a:cubicBezTo>
                <a:cubicBezTo>
                  <a:pt x="36575" y="483631"/>
                  <a:pt x="162778" y="506939"/>
                  <a:pt x="185639" y="510974"/>
                </a:cubicBezTo>
                <a:lnTo>
                  <a:pt x="360819" y="540173"/>
                </a:lnTo>
                <a:cubicBezTo>
                  <a:pt x="535998" y="530440"/>
                  <a:pt x="711737" y="528011"/>
                  <a:pt x="886357" y="510974"/>
                </a:cubicBezTo>
                <a:cubicBezTo>
                  <a:pt x="912438" y="508429"/>
                  <a:pt x="934488" y="490063"/>
                  <a:pt x="959348" y="481776"/>
                </a:cubicBezTo>
                <a:cubicBezTo>
                  <a:pt x="1052672" y="450666"/>
                  <a:pt x="1057777" y="453203"/>
                  <a:pt x="1149126" y="437978"/>
                </a:cubicBezTo>
                <a:cubicBezTo>
                  <a:pt x="1279892" y="385669"/>
                  <a:pt x="1163529" y="427077"/>
                  <a:pt x="1295109" y="394180"/>
                </a:cubicBezTo>
                <a:cubicBezTo>
                  <a:pt x="1329477" y="385587"/>
                  <a:pt x="1362497" y="371611"/>
                  <a:pt x="1397297" y="364982"/>
                </a:cubicBezTo>
                <a:cubicBezTo>
                  <a:pt x="1464899" y="352105"/>
                  <a:pt x="1533548" y="345516"/>
                  <a:pt x="1601673" y="335783"/>
                </a:cubicBezTo>
                <a:cubicBezTo>
                  <a:pt x="1635736" y="330917"/>
                  <a:pt x="1670121" y="327932"/>
                  <a:pt x="1703861" y="321184"/>
                </a:cubicBezTo>
                <a:lnTo>
                  <a:pt x="1849844" y="291986"/>
                </a:lnTo>
                <a:cubicBezTo>
                  <a:pt x="2103606" y="190474"/>
                  <a:pt x="1910852" y="259954"/>
                  <a:pt x="2054219" y="218989"/>
                </a:cubicBezTo>
                <a:cubicBezTo>
                  <a:pt x="2093011" y="207905"/>
                  <a:pt x="2114425" y="195267"/>
                  <a:pt x="2156407" y="189791"/>
                </a:cubicBezTo>
                <a:cubicBezTo>
                  <a:pt x="2248593" y="177766"/>
                  <a:pt x="2433775" y="160592"/>
                  <a:pt x="2433775" y="160592"/>
                </a:cubicBezTo>
                <a:cubicBezTo>
                  <a:pt x="2492168" y="170325"/>
                  <a:pt x="2551523" y="175432"/>
                  <a:pt x="2608954" y="189791"/>
                </a:cubicBezTo>
                <a:cubicBezTo>
                  <a:pt x="2630066" y="195069"/>
                  <a:pt x="2648893" y="207455"/>
                  <a:pt x="2667347" y="218989"/>
                </a:cubicBezTo>
                <a:cubicBezTo>
                  <a:pt x="2722346" y="253365"/>
                  <a:pt x="2746812" y="279796"/>
                  <a:pt x="2784134" y="335783"/>
                </a:cubicBezTo>
                <a:cubicBezTo>
                  <a:pt x="2796205" y="353891"/>
                  <a:pt x="2803598" y="374714"/>
                  <a:pt x="2813330" y="394180"/>
                </a:cubicBezTo>
                <a:cubicBezTo>
                  <a:pt x="2803598" y="437978"/>
                  <a:pt x="2801389" y="484159"/>
                  <a:pt x="2784134" y="525574"/>
                </a:cubicBezTo>
                <a:cubicBezTo>
                  <a:pt x="2776194" y="544632"/>
                  <a:pt x="2757313" y="557619"/>
                  <a:pt x="2740339" y="569371"/>
                </a:cubicBezTo>
                <a:cubicBezTo>
                  <a:pt x="2594332" y="670459"/>
                  <a:pt x="2632660" y="651495"/>
                  <a:pt x="2492168" y="671566"/>
                </a:cubicBezTo>
                <a:cubicBezTo>
                  <a:pt x="2422784" y="694696"/>
                  <a:pt x="2378195" y="715364"/>
                  <a:pt x="2302390" y="715364"/>
                </a:cubicBezTo>
                <a:cubicBezTo>
                  <a:pt x="2238944" y="715364"/>
                  <a:pt x="2175872" y="705631"/>
                  <a:pt x="2112613" y="700765"/>
                </a:cubicBezTo>
                <a:cubicBezTo>
                  <a:pt x="2044573" y="689424"/>
                  <a:pt x="2012313" y="690459"/>
                  <a:pt x="1952031" y="656967"/>
                </a:cubicBezTo>
                <a:cubicBezTo>
                  <a:pt x="1930762" y="645150"/>
                  <a:pt x="1914270" y="626065"/>
                  <a:pt x="1893638" y="613169"/>
                </a:cubicBezTo>
                <a:cubicBezTo>
                  <a:pt x="1875184" y="601635"/>
                  <a:pt x="1853699" y="595505"/>
                  <a:pt x="1835245" y="583971"/>
                </a:cubicBezTo>
                <a:cubicBezTo>
                  <a:pt x="1814613" y="571075"/>
                  <a:pt x="1797484" y="553069"/>
                  <a:pt x="1776852" y="540173"/>
                </a:cubicBezTo>
                <a:cubicBezTo>
                  <a:pt x="1758398" y="528638"/>
                  <a:pt x="1736167" y="523624"/>
                  <a:pt x="1718459" y="510974"/>
                </a:cubicBezTo>
                <a:cubicBezTo>
                  <a:pt x="1701659" y="498973"/>
                  <a:pt x="1691464" y="479178"/>
                  <a:pt x="1674664" y="467177"/>
                </a:cubicBezTo>
                <a:cubicBezTo>
                  <a:pt x="1656956" y="454527"/>
                  <a:pt x="1635294" y="448547"/>
                  <a:pt x="1616271" y="437978"/>
                </a:cubicBezTo>
                <a:cubicBezTo>
                  <a:pt x="1591468" y="424197"/>
                  <a:pt x="1568083" y="407960"/>
                  <a:pt x="1543280" y="394180"/>
                </a:cubicBezTo>
                <a:cubicBezTo>
                  <a:pt x="1471420" y="354255"/>
                  <a:pt x="1493084" y="371869"/>
                  <a:pt x="1411895" y="335783"/>
                </a:cubicBezTo>
                <a:cubicBezTo>
                  <a:pt x="1392009" y="326944"/>
                  <a:pt x="1373707" y="314668"/>
                  <a:pt x="1353502" y="306585"/>
                </a:cubicBezTo>
                <a:cubicBezTo>
                  <a:pt x="1324927" y="295154"/>
                  <a:pt x="1265912" y="277386"/>
                  <a:pt x="1265912" y="277386"/>
                </a:cubicBezTo>
                <a:cubicBezTo>
                  <a:pt x="1246448" y="282253"/>
                  <a:pt x="1223845" y="280324"/>
                  <a:pt x="1207519" y="291986"/>
                </a:cubicBezTo>
                <a:cubicBezTo>
                  <a:pt x="1168853" y="319607"/>
                  <a:pt x="1162335" y="354551"/>
                  <a:pt x="1149126" y="394180"/>
                </a:cubicBezTo>
                <a:cubicBezTo>
                  <a:pt x="1153992" y="418512"/>
                  <a:pt x="1149960" y="446530"/>
                  <a:pt x="1163724" y="467177"/>
                </a:cubicBezTo>
                <a:cubicBezTo>
                  <a:pt x="1172259" y="479981"/>
                  <a:pt x="1194716" y="473240"/>
                  <a:pt x="1207519" y="481776"/>
                </a:cubicBezTo>
                <a:cubicBezTo>
                  <a:pt x="1347748" y="575268"/>
                  <a:pt x="1133264" y="478351"/>
                  <a:pt x="1324305" y="554772"/>
                </a:cubicBezTo>
                <a:cubicBezTo>
                  <a:pt x="1421627" y="549906"/>
                  <a:pt x="1519961" y="554991"/>
                  <a:pt x="1616271" y="540173"/>
                </a:cubicBezTo>
                <a:cubicBezTo>
                  <a:pt x="1648535" y="535209"/>
                  <a:pt x="1675870" y="513171"/>
                  <a:pt x="1703861" y="496375"/>
                </a:cubicBezTo>
                <a:cubicBezTo>
                  <a:pt x="1748516" y="469580"/>
                  <a:pt x="1824423" y="398880"/>
                  <a:pt x="1849844" y="364982"/>
                </a:cubicBezTo>
                <a:lnTo>
                  <a:pt x="1893638" y="306585"/>
                </a:lnTo>
                <a:cubicBezTo>
                  <a:pt x="1898504" y="291986"/>
                  <a:pt x="1904010" y="277584"/>
                  <a:pt x="1908237" y="262787"/>
                </a:cubicBezTo>
                <a:cubicBezTo>
                  <a:pt x="1924536" y="205739"/>
                  <a:pt x="1943764" y="143295"/>
                  <a:pt x="1893638" y="87596"/>
                </a:cubicBezTo>
                <a:cubicBezTo>
                  <a:pt x="1879313" y="71678"/>
                  <a:pt x="1729203" y="46332"/>
                  <a:pt x="1703861" y="43798"/>
                </a:cubicBezTo>
                <a:cubicBezTo>
                  <a:pt x="1635901" y="37001"/>
                  <a:pt x="1567476" y="35675"/>
                  <a:pt x="1499485" y="29199"/>
                </a:cubicBezTo>
                <a:cubicBezTo>
                  <a:pt x="1465231" y="25937"/>
                  <a:pt x="1431440" y="18868"/>
                  <a:pt x="1397297" y="14600"/>
                </a:cubicBezTo>
                <a:cubicBezTo>
                  <a:pt x="1353573" y="9134"/>
                  <a:pt x="1309707" y="4867"/>
                  <a:pt x="1265912" y="0"/>
                </a:cubicBezTo>
                <a:cubicBezTo>
                  <a:pt x="1134527" y="4867"/>
                  <a:pt x="1002992" y="6646"/>
                  <a:pt x="871758" y="14600"/>
                </a:cubicBezTo>
                <a:cubicBezTo>
                  <a:pt x="842213" y="16391"/>
                  <a:pt x="811986" y="19083"/>
                  <a:pt x="784169" y="29199"/>
                </a:cubicBezTo>
                <a:cubicBezTo>
                  <a:pt x="757503" y="38896"/>
                  <a:pt x="735508" y="58398"/>
                  <a:pt x="711177" y="72997"/>
                </a:cubicBezTo>
                <a:cubicBezTo>
                  <a:pt x="685225" y="124906"/>
                  <a:pt x="661363" y="142757"/>
                  <a:pt x="696579" y="204390"/>
                </a:cubicBezTo>
                <a:cubicBezTo>
                  <a:pt x="705284" y="219624"/>
                  <a:pt x="723729" y="228040"/>
                  <a:pt x="740374" y="233589"/>
                </a:cubicBezTo>
                <a:cubicBezTo>
                  <a:pt x="774800" y="245065"/>
                  <a:pt x="994149" y="296529"/>
                  <a:pt x="1046938" y="306585"/>
                </a:cubicBezTo>
                <a:cubicBezTo>
                  <a:pt x="1105091" y="317662"/>
                  <a:pt x="1163461" y="327784"/>
                  <a:pt x="1222117" y="335783"/>
                </a:cubicBezTo>
                <a:cubicBezTo>
                  <a:pt x="1270572" y="342391"/>
                  <a:pt x="1319495" y="344982"/>
                  <a:pt x="1368100" y="350383"/>
                </a:cubicBezTo>
                <a:cubicBezTo>
                  <a:pt x="1407092" y="354716"/>
                  <a:pt x="1445957" y="360116"/>
                  <a:pt x="1484886" y="364982"/>
                </a:cubicBezTo>
                <a:cubicBezTo>
                  <a:pt x="1640601" y="360116"/>
                  <a:pt x="1796723" y="362645"/>
                  <a:pt x="1952031" y="350383"/>
                </a:cubicBezTo>
                <a:cubicBezTo>
                  <a:pt x="1989372" y="347435"/>
                  <a:pt x="2052150" y="320127"/>
                  <a:pt x="2083416" y="291986"/>
                </a:cubicBezTo>
                <a:cubicBezTo>
                  <a:pt x="2119222" y="259758"/>
                  <a:pt x="2185604" y="189791"/>
                  <a:pt x="2185604" y="189791"/>
                </a:cubicBezTo>
                <a:cubicBezTo>
                  <a:pt x="2180738" y="160592"/>
                  <a:pt x="2198056" y="114218"/>
                  <a:pt x="2171006" y="102195"/>
                </a:cubicBezTo>
                <a:cubicBezTo>
                  <a:pt x="2134338" y="85897"/>
                  <a:pt x="2092802" y="120370"/>
                  <a:pt x="2054219" y="131394"/>
                </a:cubicBezTo>
                <a:cubicBezTo>
                  <a:pt x="1970291" y="155375"/>
                  <a:pt x="1941237" y="167789"/>
                  <a:pt x="1864442" y="218989"/>
                </a:cubicBezTo>
                <a:cubicBezTo>
                  <a:pt x="1578977" y="409311"/>
                  <a:pt x="1991476" y="157361"/>
                  <a:pt x="1718459" y="321184"/>
                </a:cubicBezTo>
                <a:cubicBezTo>
                  <a:pt x="1689262" y="360115"/>
                  <a:pt x="1622869" y="389977"/>
                  <a:pt x="1630869" y="437978"/>
                </a:cubicBezTo>
                <a:cubicBezTo>
                  <a:pt x="1635735" y="467177"/>
                  <a:pt x="1628263" y="501486"/>
                  <a:pt x="1645468" y="525574"/>
                </a:cubicBezTo>
                <a:cubicBezTo>
                  <a:pt x="1657129" y="541901"/>
                  <a:pt x="1684103" y="536686"/>
                  <a:pt x="1703861" y="540173"/>
                </a:cubicBezTo>
                <a:cubicBezTo>
                  <a:pt x="1856414" y="567096"/>
                  <a:pt x="1885638" y="568482"/>
                  <a:pt x="2025023" y="583971"/>
                </a:cubicBezTo>
                <a:cubicBezTo>
                  <a:pt x="2122345" y="569372"/>
                  <a:pt x="2220647" y="560246"/>
                  <a:pt x="2316989" y="540173"/>
                </a:cubicBezTo>
                <a:cubicBezTo>
                  <a:pt x="2338294" y="535734"/>
                  <a:pt x="2385114" y="530439"/>
                  <a:pt x="2375382" y="510974"/>
                </a:cubicBezTo>
                <a:cubicBezTo>
                  <a:pt x="2361619" y="483447"/>
                  <a:pt x="2318344" y="485480"/>
                  <a:pt x="2287792" y="481776"/>
                </a:cubicBezTo>
                <a:cubicBezTo>
                  <a:pt x="2157005" y="465922"/>
                  <a:pt x="2025258" y="458300"/>
                  <a:pt x="1893638" y="452577"/>
                </a:cubicBezTo>
                <a:cubicBezTo>
                  <a:pt x="1689397" y="443696"/>
                  <a:pt x="1484886" y="442844"/>
                  <a:pt x="1280510" y="437978"/>
                </a:cubicBezTo>
                <a:cubicBezTo>
                  <a:pt x="966685" y="398748"/>
                  <a:pt x="1059558" y="404602"/>
                  <a:pt x="492203" y="437978"/>
                </a:cubicBezTo>
                <a:cubicBezTo>
                  <a:pt x="466043" y="439517"/>
                  <a:pt x="443158" y="456534"/>
                  <a:pt x="419212" y="467177"/>
                </a:cubicBezTo>
                <a:cubicBezTo>
                  <a:pt x="310986" y="515281"/>
                  <a:pt x="406969" y="480991"/>
                  <a:pt x="317024" y="510974"/>
                </a:cubicBezTo>
                <a:cubicBezTo>
                  <a:pt x="302426" y="525573"/>
                  <a:pt x="269835" y="534407"/>
                  <a:pt x="273229" y="554772"/>
                </a:cubicBezTo>
                <a:cubicBezTo>
                  <a:pt x="277229" y="578772"/>
                  <a:pt x="308756" y="590255"/>
                  <a:pt x="331622" y="598570"/>
                </a:cubicBezTo>
                <a:cubicBezTo>
                  <a:pt x="342174" y="602408"/>
                  <a:pt x="548429" y="627497"/>
                  <a:pt x="550596" y="627768"/>
                </a:cubicBezTo>
                <a:cubicBezTo>
                  <a:pt x="589525" y="642367"/>
                  <a:pt x="627048" y="661482"/>
                  <a:pt x="667383" y="671566"/>
                </a:cubicBezTo>
                <a:cubicBezTo>
                  <a:pt x="705443" y="681082"/>
                  <a:pt x="744937" y="686165"/>
                  <a:pt x="784169" y="686165"/>
                </a:cubicBezTo>
                <a:cubicBezTo>
                  <a:pt x="1217279" y="686165"/>
                  <a:pt x="1650334" y="676432"/>
                  <a:pt x="2083416" y="671566"/>
                </a:cubicBezTo>
                <a:cubicBezTo>
                  <a:pt x="2145676" y="650812"/>
                  <a:pt x="2111823" y="656967"/>
                  <a:pt x="2185604" y="656967"/>
                </a:cubicBezTo>
              </a:path>
            </a:pathLst>
          </a:custGeom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22488" y="22780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51088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08288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7346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52575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7681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16400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94375" y="22780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30925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77038" y="2276475"/>
            <a:ext cx="0" cy="481013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26313" y="2290763"/>
            <a:ext cx="0" cy="48101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96" name="Group 47"/>
          <p:cNvGrpSpPr>
            <a:grpSpLocks/>
          </p:cNvGrpSpPr>
          <p:nvPr/>
        </p:nvGrpSpPr>
        <p:grpSpPr bwMode="auto">
          <a:xfrm rot="10800000">
            <a:off x="1704975" y="5591175"/>
            <a:ext cx="5773738" cy="496888"/>
            <a:chOff x="1704472" y="2428100"/>
            <a:chExt cx="5774503" cy="496374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274461" y="2428100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501503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960351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725628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02885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129164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370238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46834" y="2428100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283429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928039" y="2426515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477387" y="2440787"/>
              <a:ext cx="0" cy="482101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97" name="Group 61"/>
          <p:cNvGrpSpPr>
            <a:grpSpLocks/>
          </p:cNvGrpSpPr>
          <p:nvPr/>
        </p:nvGrpSpPr>
        <p:grpSpPr bwMode="auto">
          <a:xfrm>
            <a:off x="7627938" y="2424113"/>
            <a:ext cx="677862" cy="3363912"/>
            <a:chOff x="7627604" y="2423476"/>
            <a:chExt cx="678819" cy="3365129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7627604" y="2423476"/>
              <a:ext cx="276615" cy="438309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7780219" y="340331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780219" y="3751106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780219" y="4206883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7780219" y="4516558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780219" y="4908812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7780219" y="5181961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7649860" y="5394763"/>
              <a:ext cx="445128" cy="393842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98" name="Group 62"/>
          <p:cNvGrpSpPr>
            <a:grpSpLocks/>
          </p:cNvGrpSpPr>
          <p:nvPr/>
        </p:nvGrpSpPr>
        <p:grpSpPr bwMode="auto">
          <a:xfrm rot="10800000">
            <a:off x="679450" y="2524125"/>
            <a:ext cx="677863" cy="3365500"/>
            <a:chOff x="7627604" y="2423476"/>
            <a:chExt cx="678819" cy="3365129"/>
          </a:xfrm>
        </p:grpSpPr>
        <p:cxnSp>
          <p:nvCxnSpPr>
            <p:cNvPr id="64" name="Straight Connector 63"/>
            <p:cNvCxnSpPr/>
            <p:nvPr/>
          </p:nvCxnSpPr>
          <p:spPr>
            <a:xfrm flipH="1">
              <a:off x="7626015" y="2423476"/>
              <a:ext cx="276615" cy="438102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7780219" y="3402855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7780219" y="375206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7780219" y="4207629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7780219" y="451715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780219" y="490922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7780219" y="5182247"/>
              <a:ext cx="526204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7648271" y="5394948"/>
              <a:ext cx="445127" cy="393657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Freeform 71"/>
          <p:cNvSpPr/>
          <p:nvPr/>
        </p:nvSpPr>
        <p:spPr>
          <a:xfrm>
            <a:off x="7632700" y="642938"/>
            <a:ext cx="877888" cy="2408237"/>
          </a:xfrm>
          <a:custGeom>
            <a:avLst/>
            <a:gdLst>
              <a:gd name="connsiteX0" fmla="*/ 89504 w 877811"/>
              <a:gd name="connsiteY0" fmla="*/ 2408877 h 2408877"/>
              <a:gd name="connsiteX1" fmla="*/ 162496 w 877811"/>
              <a:gd name="connsiteY1" fmla="*/ 2350480 h 2408877"/>
              <a:gd name="connsiteX2" fmla="*/ 206290 w 877811"/>
              <a:gd name="connsiteY2" fmla="*/ 2335881 h 2408877"/>
              <a:gd name="connsiteX3" fmla="*/ 337675 w 877811"/>
              <a:gd name="connsiteY3" fmla="*/ 2292083 h 2408877"/>
              <a:gd name="connsiteX4" fmla="*/ 425265 w 877811"/>
              <a:gd name="connsiteY4" fmla="*/ 2233686 h 2408877"/>
              <a:gd name="connsiteX5" fmla="*/ 542051 w 877811"/>
              <a:gd name="connsiteY5" fmla="*/ 2160690 h 2408877"/>
              <a:gd name="connsiteX6" fmla="*/ 571247 w 877811"/>
              <a:gd name="connsiteY6" fmla="*/ 2116892 h 2408877"/>
              <a:gd name="connsiteX7" fmla="*/ 615042 w 877811"/>
              <a:gd name="connsiteY7" fmla="*/ 2102293 h 2408877"/>
              <a:gd name="connsiteX8" fmla="*/ 731829 w 877811"/>
              <a:gd name="connsiteY8" fmla="*/ 1883304 h 2408877"/>
              <a:gd name="connsiteX9" fmla="*/ 761025 w 877811"/>
              <a:gd name="connsiteY9" fmla="*/ 1635117 h 2408877"/>
              <a:gd name="connsiteX10" fmla="*/ 746427 w 877811"/>
              <a:gd name="connsiteY10" fmla="*/ 1430727 h 2408877"/>
              <a:gd name="connsiteX11" fmla="*/ 731829 w 877811"/>
              <a:gd name="connsiteY11" fmla="*/ 1357731 h 2408877"/>
              <a:gd name="connsiteX12" fmla="*/ 688034 w 877811"/>
              <a:gd name="connsiteY12" fmla="*/ 1299334 h 2408877"/>
              <a:gd name="connsiteX13" fmla="*/ 673435 w 877811"/>
              <a:gd name="connsiteY13" fmla="*/ 1255536 h 2408877"/>
              <a:gd name="connsiteX14" fmla="*/ 527453 w 877811"/>
              <a:gd name="connsiteY14" fmla="*/ 1124143 h 2408877"/>
              <a:gd name="connsiteX15" fmla="*/ 469059 w 877811"/>
              <a:gd name="connsiteY15" fmla="*/ 1094944 h 2408877"/>
              <a:gd name="connsiteX16" fmla="*/ 425265 w 877811"/>
              <a:gd name="connsiteY16" fmla="*/ 1065746 h 2408877"/>
              <a:gd name="connsiteX17" fmla="*/ 366872 w 877811"/>
              <a:gd name="connsiteY17" fmla="*/ 1021948 h 2408877"/>
              <a:gd name="connsiteX18" fmla="*/ 250085 w 877811"/>
              <a:gd name="connsiteY18" fmla="*/ 963551 h 2408877"/>
              <a:gd name="connsiteX19" fmla="*/ 162496 w 877811"/>
              <a:gd name="connsiteY19" fmla="*/ 919753 h 2408877"/>
              <a:gd name="connsiteX20" fmla="*/ 45709 w 877811"/>
              <a:gd name="connsiteY20" fmla="*/ 817558 h 2408877"/>
              <a:gd name="connsiteX21" fmla="*/ 31111 w 877811"/>
              <a:gd name="connsiteY21" fmla="*/ 773761 h 2408877"/>
              <a:gd name="connsiteX22" fmla="*/ 1914 w 877811"/>
              <a:gd name="connsiteY22" fmla="*/ 715364 h 2408877"/>
              <a:gd name="connsiteX23" fmla="*/ 16513 w 877811"/>
              <a:gd name="connsiteY23" fmla="*/ 510974 h 2408877"/>
              <a:gd name="connsiteX24" fmla="*/ 162496 w 877811"/>
              <a:gd name="connsiteY24" fmla="*/ 364982 h 2408877"/>
              <a:gd name="connsiteX25" fmla="*/ 206290 w 877811"/>
              <a:gd name="connsiteY25" fmla="*/ 335783 h 2408877"/>
              <a:gd name="connsiteX26" fmla="*/ 279282 w 877811"/>
              <a:gd name="connsiteY26" fmla="*/ 291985 h 2408877"/>
              <a:gd name="connsiteX27" fmla="*/ 396068 w 877811"/>
              <a:gd name="connsiteY27" fmla="*/ 204390 h 2408877"/>
              <a:gd name="connsiteX28" fmla="*/ 439863 w 877811"/>
              <a:gd name="connsiteY28" fmla="*/ 189791 h 2408877"/>
              <a:gd name="connsiteX29" fmla="*/ 542051 w 877811"/>
              <a:gd name="connsiteY29" fmla="*/ 131394 h 2408877"/>
              <a:gd name="connsiteX30" fmla="*/ 658837 w 877811"/>
              <a:gd name="connsiteY30" fmla="*/ 87596 h 2408877"/>
              <a:gd name="connsiteX31" fmla="*/ 731829 w 877811"/>
              <a:gd name="connsiteY31" fmla="*/ 58397 h 2408877"/>
              <a:gd name="connsiteX32" fmla="*/ 775623 w 877811"/>
              <a:gd name="connsiteY32" fmla="*/ 43798 h 2408877"/>
              <a:gd name="connsiteX33" fmla="*/ 834017 w 877811"/>
              <a:gd name="connsiteY33" fmla="*/ 14599 h 2408877"/>
              <a:gd name="connsiteX34" fmla="*/ 877811 w 877811"/>
              <a:gd name="connsiteY34" fmla="*/ 0 h 240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77811" h="2408877">
                <a:moveTo>
                  <a:pt x="89504" y="2408877"/>
                </a:moveTo>
                <a:cubicBezTo>
                  <a:pt x="113835" y="2389411"/>
                  <a:pt x="136074" y="2366995"/>
                  <a:pt x="162496" y="2350480"/>
                </a:cubicBezTo>
                <a:cubicBezTo>
                  <a:pt x="175545" y="2342324"/>
                  <a:pt x="191882" y="2341284"/>
                  <a:pt x="206290" y="2335881"/>
                </a:cubicBezTo>
                <a:cubicBezTo>
                  <a:pt x="316234" y="2294649"/>
                  <a:pt x="239830" y="2316545"/>
                  <a:pt x="337675" y="2292083"/>
                </a:cubicBezTo>
                <a:cubicBezTo>
                  <a:pt x="366872" y="2272617"/>
                  <a:pt x="393879" y="2249380"/>
                  <a:pt x="425265" y="2233686"/>
                </a:cubicBezTo>
                <a:cubicBezTo>
                  <a:pt x="505420" y="2193606"/>
                  <a:pt x="466249" y="2217546"/>
                  <a:pt x="542051" y="2160690"/>
                </a:cubicBezTo>
                <a:cubicBezTo>
                  <a:pt x="551783" y="2146091"/>
                  <a:pt x="557546" y="2127853"/>
                  <a:pt x="571247" y="2116892"/>
                </a:cubicBezTo>
                <a:cubicBezTo>
                  <a:pt x="583263" y="2107279"/>
                  <a:pt x="605298" y="2114203"/>
                  <a:pt x="615042" y="2102293"/>
                </a:cubicBezTo>
                <a:cubicBezTo>
                  <a:pt x="680957" y="2021725"/>
                  <a:pt x="697791" y="1968404"/>
                  <a:pt x="731829" y="1883304"/>
                </a:cubicBezTo>
                <a:cubicBezTo>
                  <a:pt x="740663" y="1821462"/>
                  <a:pt x="761025" y="1689186"/>
                  <a:pt x="761025" y="1635117"/>
                </a:cubicBezTo>
                <a:cubicBezTo>
                  <a:pt x="761025" y="1566813"/>
                  <a:pt x="753577" y="1498655"/>
                  <a:pt x="746427" y="1430727"/>
                </a:cubicBezTo>
                <a:cubicBezTo>
                  <a:pt x="743830" y="1406050"/>
                  <a:pt x="741906" y="1380406"/>
                  <a:pt x="731829" y="1357731"/>
                </a:cubicBezTo>
                <a:cubicBezTo>
                  <a:pt x="721948" y="1335496"/>
                  <a:pt x="702632" y="1318800"/>
                  <a:pt x="688034" y="1299334"/>
                </a:cubicBezTo>
                <a:cubicBezTo>
                  <a:pt x="683168" y="1284735"/>
                  <a:pt x="683048" y="1267553"/>
                  <a:pt x="673435" y="1255536"/>
                </a:cubicBezTo>
                <a:cubicBezTo>
                  <a:pt x="633383" y="1205467"/>
                  <a:pt x="584181" y="1156561"/>
                  <a:pt x="527453" y="1124143"/>
                </a:cubicBezTo>
                <a:cubicBezTo>
                  <a:pt x="508558" y="1113345"/>
                  <a:pt x="487954" y="1105742"/>
                  <a:pt x="469059" y="1094944"/>
                </a:cubicBezTo>
                <a:cubicBezTo>
                  <a:pt x="453826" y="1086239"/>
                  <a:pt x="439542" y="1075944"/>
                  <a:pt x="425265" y="1065746"/>
                </a:cubicBezTo>
                <a:cubicBezTo>
                  <a:pt x="405466" y="1051603"/>
                  <a:pt x="387888" y="1034208"/>
                  <a:pt x="366872" y="1021948"/>
                </a:cubicBezTo>
                <a:cubicBezTo>
                  <a:pt x="329277" y="1000016"/>
                  <a:pt x="289014" y="983017"/>
                  <a:pt x="250085" y="963551"/>
                </a:cubicBezTo>
                <a:cubicBezTo>
                  <a:pt x="220889" y="948952"/>
                  <a:pt x="185578" y="942836"/>
                  <a:pt x="162496" y="919753"/>
                </a:cubicBezTo>
                <a:cubicBezTo>
                  <a:pt x="86898" y="844151"/>
                  <a:pt x="126124" y="877874"/>
                  <a:pt x="45709" y="817558"/>
                </a:cubicBezTo>
                <a:cubicBezTo>
                  <a:pt x="40843" y="802959"/>
                  <a:pt x="37173" y="787905"/>
                  <a:pt x="31111" y="773761"/>
                </a:cubicBezTo>
                <a:cubicBezTo>
                  <a:pt x="22539" y="753757"/>
                  <a:pt x="3121" y="737094"/>
                  <a:pt x="1914" y="715364"/>
                </a:cubicBezTo>
                <a:cubicBezTo>
                  <a:pt x="-1874" y="647166"/>
                  <a:pt x="-1458" y="576871"/>
                  <a:pt x="16513" y="510974"/>
                </a:cubicBezTo>
                <a:cubicBezTo>
                  <a:pt x="53089" y="376852"/>
                  <a:pt x="75592" y="408437"/>
                  <a:pt x="162496" y="364982"/>
                </a:cubicBezTo>
                <a:cubicBezTo>
                  <a:pt x="178189" y="357135"/>
                  <a:pt x="191412" y="345082"/>
                  <a:pt x="206290" y="335783"/>
                </a:cubicBezTo>
                <a:cubicBezTo>
                  <a:pt x="230351" y="320744"/>
                  <a:pt x="256037" y="308258"/>
                  <a:pt x="279282" y="291985"/>
                </a:cubicBezTo>
                <a:cubicBezTo>
                  <a:pt x="306144" y="273180"/>
                  <a:pt x="360037" y="222407"/>
                  <a:pt x="396068" y="204390"/>
                </a:cubicBezTo>
                <a:cubicBezTo>
                  <a:pt x="409831" y="197508"/>
                  <a:pt x="425719" y="195853"/>
                  <a:pt x="439863" y="189791"/>
                </a:cubicBezTo>
                <a:cubicBezTo>
                  <a:pt x="528081" y="151980"/>
                  <a:pt x="468755" y="173280"/>
                  <a:pt x="542051" y="131394"/>
                </a:cubicBezTo>
                <a:cubicBezTo>
                  <a:pt x="625675" y="83606"/>
                  <a:pt x="572614" y="116339"/>
                  <a:pt x="658837" y="87596"/>
                </a:cubicBezTo>
                <a:cubicBezTo>
                  <a:pt x="683697" y="79309"/>
                  <a:pt x="707293" y="67599"/>
                  <a:pt x="731829" y="58397"/>
                </a:cubicBezTo>
                <a:cubicBezTo>
                  <a:pt x="746237" y="52994"/>
                  <a:pt x="761480" y="49860"/>
                  <a:pt x="775623" y="43798"/>
                </a:cubicBezTo>
                <a:cubicBezTo>
                  <a:pt x="795626" y="35225"/>
                  <a:pt x="814014" y="23172"/>
                  <a:pt x="834017" y="14599"/>
                </a:cubicBezTo>
                <a:cubicBezTo>
                  <a:pt x="848160" y="8537"/>
                  <a:pt x="877811" y="0"/>
                  <a:pt x="877811" y="0"/>
                </a:cubicBezTo>
              </a:path>
            </a:pathLst>
          </a:custGeom>
          <a:ln w="152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400" name="TextBox 72"/>
          <p:cNvSpPr txBox="1">
            <a:spLocks noChangeArrowheads="1"/>
          </p:cNvSpPr>
          <p:nvPr/>
        </p:nvSpPr>
        <p:spPr bwMode="auto">
          <a:xfrm>
            <a:off x="990600" y="1538288"/>
            <a:ext cx="2151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CELL MEMBRANE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1882775" y="1908175"/>
            <a:ext cx="0" cy="1084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9615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160</Words>
  <Application>Microsoft Office PowerPoint</Application>
  <PresentationFormat>On-screen Show (4:3)</PresentationFormat>
  <Paragraphs>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MS PGothic</vt:lpstr>
      <vt:lpstr>Arial</vt:lpstr>
      <vt:lpstr>Trebuchet MS</vt:lpstr>
      <vt:lpstr>Wingdings</vt:lpstr>
      <vt:lpstr>Wingdings 3</vt:lpstr>
      <vt:lpstr>Facet</vt:lpstr>
      <vt:lpstr>Viruses, Bacteria &amp; Protists, OH MY</vt:lpstr>
      <vt:lpstr>Parts of a virus</vt:lpstr>
      <vt:lpstr>Parts of a virus</vt:lpstr>
      <vt:lpstr>How viruses reproduce</vt:lpstr>
      <vt:lpstr>Let’s compare!</vt:lpstr>
      <vt:lpstr>Prokaryote example</vt:lpstr>
      <vt:lpstr>Prokaryote parts</vt:lpstr>
      <vt:lpstr>Prokaryote parts</vt:lpstr>
      <vt:lpstr>Prokaryote parts</vt:lpstr>
      <vt:lpstr>Prokaryote parts</vt:lpstr>
      <vt:lpstr>Prokaryote parts</vt:lpstr>
      <vt:lpstr>Prokaryote parts</vt:lpstr>
      <vt:lpstr>Bacteria parts</vt:lpstr>
      <vt:lpstr>Protista Kingdom</vt:lpstr>
      <vt:lpstr>Protista Kingdom</vt:lpstr>
      <vt:lpstr>Protist Parts</vt:lpstr>
      <vt:lpstr>Protist Parts - euglena</vt:lpstr>
      <vt:lpstr>Protist Parts</vt:lpstr>
      <vt:lpstr>Protist Parts</vt:lpstr>
      <vt:lpstr>Protist Parts</vt:lpstr>
      <vt:lpstr>Protist Parts - paramecium</vt:lpstr>
      <vt:lpstr>Protist Parts - amoeba</vt:lpstr>
    </vt:vector>
  </TitlesOfParts>
  <Company>Guilford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Viruses, Bacteria &amp; Protists, OH MY</dc:title>
  <dc:creator>Barksdale, Rachael</dc:creator>
  <cp:lastModifiedBy>Barksdale, Rachael</cp:lastModifiedBy>
  <cp:revision>13</cp:revision>
  <dcterms:created xsi:type="dcterms:W3CDTF">2017-03-15T16:10:30Z</dcterms:created>
  <dcterms:modified xsi:type="dcterms:W3CDTF">2017-03-16T13:29:05Z</dcterms:modified>
</cp:coreProperties>
</file>